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50"/>
  </p:notesMasterIdLst>
  <p:sldIdLst>
    <p:sldId id="256" r:id="rId6"/>
    <p:sldId id="257"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67" r:id="rId31"/>
    <p:sldId id="283" r:id="rId32"/>
    <p:sldId id="284" r:id="rId33"/>
    <p:sldId id="285" r:id="rId34"/>
    <p:sldId id="286" r:id="rId35"/>
    <p:sldId id="287" r:id="rId36"/>
    <p:sldId id="288" r:id="rId37"/>
    <p:sldId id="289" r:id="rId38"/>
    <p:sldId id="291" r:id="rId39"/>
    <p:sldId id="292" r:id="rId40"/>
    <p:sldId id="293" r:id="rId41"/>
    <p:sldId id="294" r:id="rId42"/>
    <p:sldId id="290" r:id="rId43"/>
    <p:sldId id="295" r:id="rId44"/>
    <p:sldId id="296" r:id="rId45"/>
    <p:sldId id="298" r:id="rId46"/>
    <p:sldId id="297" r:id="rId47"/>
    <p:sldId id="299" r:id="rId48"/>
    <p:sldId id="25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2"/>
  </p:normalViewPr>
  <p:slideViewPr>
    <p:cSldViewPr snapToGrid="0" snapToObjects="1">
      <p:cViewPr varScale="1">
        <p:scale>
          <a:sx n="98" d="100"/>
          <a:sy n="98" d="100"/>
        </p:scale>
        <p:origin x="1656" y="36"/>
      </p:cViewPr>
      <p:guideLst/>
    </p:cSldViewPr>
  </p:slideViewPr>
  <p:notesTextViewPr>
    <p:cViewPr>
      <p:scale>
        <a:sx n="3" d="2"/>
        <a:sy n="3" d="2"/>
      </p:scale>
      <p:origin x="0" y="0"/>
    </p:cViewPr>
  </p:notesTextViewPr>
  <p:notesViewPr>
    <p:cSldViewPr snapToGrid="0" snapToObjects="1">
      <p:cViewPr varScale="1">
        <p:scale>
          <a:sx n="74" d="100"/>
          <a:sy n="74" d="100"/>
        </p:scale>
        <p:origin x="336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ata7.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_rels/data9.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 Id="rId14" Type="http://schemas.openxmlformats.org/officeDocument/2006/relationships/image" Target="../media/image9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_rels/drawing9.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 Id="rId14" Type="http://schemas.openxmlformats.org/officeDocument/2006/relationships/image" Target="../media/image9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C02C3-AC05-41B2-B251-0B2CB818485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9FD27F9-F00F-4CE4-9949-3F5633CAC90D}">
      <dgm:prSet custT="1"/>
      <dgm:spPr/>
      <dgm:t>
        <a:bodyPr/>
        <a:lstStyle/>
        <a:p>
          <a:r>
            <a:rPr lang="en-US" sz="2000" dirty="0"/>
            <a:t>5,070 fatal work injuries were recorded in the U.S. in 2024.</a:t>
          </a:r>
          <a:endParaRPr lang="en-US" sz="2000" baseline="30000" dirty="0"/>
        </a:p>
      </dgm:t>
    </dgm:pt>
    <dgm:pt modelId="{AC6523C5-72D2-46CA-A899-CB4BC891156F}" type="parTrans" cxnId="{16D0A6BB-485B-4FA1-B698-403B33683310}">
      <dgm:prSet/>
      <dgm:spPr/>
      <dgm:t>
        <a:bodyPr/>
        <a:lstStyle/>
        <a:p>
          <a:endParaRPr lang="en-US"/>
        </a:p>
      </dgm:t>
    </dgm:pt>
    <dgm:pt modelId="{B8573807-7421-47AC-95B2-18761DC3A73D}" type="sibTrans" cxnId="{16D0A6BB-485B-4FA1-B698-403B33683310}">
      <dgm:prSet/>
      <dgm:spPr/>
      <dgm:t>
        <a:bodyPr/>
        <a:lstStyle/>
        <a:p>
          <a:endParaRPr lang="en-US"/>
        </a:p>
      </dgm:t>
    </dgm:pt>
    <dgm:pt modelId="{269DAE95-72E5-4DE2-8540-1110827EDC5A}">
      <dgm:prSet custT="1"/>
      <dgm:spPr/>
      <dgm:t>
        <a:bodyPr/>
        <a:lstStyle/>
        <a:p>
          <a:r>
            <a:rPr lang="en-US" sz="2000" dirty="0"/>
            <a:t>Transportation incidents were the leading cause of death in 2024, resulting in 38.2% of all work-related deaths.</a:t>
          </a:r>
          <a:endParaRPr lang="en-US" sz="2000" baseline="30000" dirty="0"/>
        </a:p>
      </dgm:t>
    </dgm:pt>
    <dgm:pt modelId="{76DA9A00-CC48-4082-AD82-A4B78DE85E88}" type="parTrans" cxnId="{1DDFD853-1135-4743-9342-91E8CE7862E6}">
      <dgm:prSet/>
      <dgm:spPr/>
      <dgm:t>
        <a:bodyPr/>
        <a:lstStyle/>
        <a:p>
          <a:endParaRPr lang="en-US"/>
        </a:p>
      </dgm:t>
    </dgm:pt>
    <dgm:pt modelId="{D263B914-1DF3-47C2-8381-79E25222B5CC}" type="sibTrans" cxnId="{1DDFD853-1135-4743-9342-91E8CE7862E6}">
      <dgm:prSet/>
      <dgm:spPr/>
      <dgm:t>
        <a:bodyPr/>
        <a:lstStyle/>
        <a:p>
          <a:endParaRPr lang="en-US"/>
        </a:p>
      </dgm:t>
    </dgm:pt>
    <dgm:pt modelId="{4D6CC0FD-8068-4762-86FF-3F0ED0A30077}">
      <dgm:prSet custT="1"/>
      <dgm:spPr/>
      <dgm:t>
        <a:bodyPr/>
        <a:lstStyle/>
        <a:p>
          <a:r>
            <a:rPr lang="en-US" sz="2000" dirty="0"/>
            <a:t>Slips, trips, and falls accounted for 16.6% of work-related fatalities in 2024.</a:t>
          </a:r>
          <a:endParaRPr lang="en-US" sz="2000" baseline="30000" dirty="0"/>
        </a:p>
      </dgm:t>
    </dgm:pt>
    <dgm:pt modelId="{24432AA9-CAFF-4B6C-BABF-EFD6F79784F2}" type="parTrans" cxnId="{8EF4971A-D593-4640-9288-3A306181105F}">
      <dgm:prSet/>
      <dgm:spPr/>
      <dgm:t>
        <a:bodyPr/>
        <a:lstStyle/>
        <a:p>
          <a:endParaRPr lang="en-US"/>
        </a:p>
      </dgm:t>
    </dgm:pt>
    <dgm:pt modelId="{09421FA4-1CF7-425D-B283-DB58A1A62F79}" type="sibTrans" cxnId="{8EF4971A-D593-4640-9288-3A306181105F}">
      <dgm:prSet/>
      <dgm:spPr/>
      <dgm:t>
        <a:bodyPr/>
        <a:lstStyle/>
        <a:p>
          <a:endParaRPr lang="en-US"/>
        </a:p>
      </dgm:t>
    </dgm:pt>
    <dgm:pt modelId="{5EFE4B3F-EDCD-4A61-920C-1E1300CBF9D8}" type="pres">
      <dgm:prSet presAssocID="{66AC02C3-AC05-41B2-B251-0B2CB818485E}" presName="root" presStyleCnt="0">
        <dgm:presLayoutVars>
          <dgm:dir/>
          <dgm:resizeHandles val="exact"/>
        </dgm:presLayoutVars>
      </dgm:prSet>
      <dgm:spPr/>
    </dgm:pt>
    <dgm:pt modelId="{50901D81-8AC7-4364-A857-11ED33030BE7}" type="pres">
      <dgm:prSet presAssocID="{09FD27F9-F00F-4CE4-9949-3F5633CAC90D}" presName="compNode" presStyleCnt="0"/>
      <dgm:spPr/>
    </dgm:pt>
    <dgm:pt modelId="{833FD288-0C12-4E69-9A7E-42F11717E7C6}" type="pres">
      <dgm:prSet presAssocID="{09FD27F9-F00F-4CE4-9949-3F5633CAC90D}" presName="bgRect" presStyleLbl="bgShp" presStyleIdx="0" presStyleCnt="3"/>
      <dgm:spPr/>
    </dgm:pt>
    <dgm:pt modelId="{3C52D795-1F4F-4873-9F63-7A4AD79CD43B}" type="pres">
      <dgm:prSet presAssocID="{09FD27F9-F00F-4CE4-9949-3F5633CAC9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m"/>
        </a:ext>
      </dgm:extLst>
    </dgm:pt>
    <dgm:pt modelId="{D608186F-0AFF-4F73-A8DD-4B793393CA2E}" type="pres">
      <dgm:prSet presAssocID="{09FD27F9-F00F-4CE4-9949-3F5633CAC90D}" presName="spaceRect" presStyleCnt="0"/>
      <dgm:spPr/>
    </dgm:pt>
    <dgm:pt modelId="{6FA807CE-AF38-45CE-BE0D-8410B3AE03F4}" type="pres">
      <dgm:prSet presAssocID="{09FD27F9-F00F-4CE4-9949-3F5633CAC90D}" presName="parTx" presStyleLbl="revTx" presStyleIdx="0" presStyleCnt="3">
        <dgm:presLayoutVars>
          <dgm:chMax val="0"/>
          <dgm:chPref val="0"/>
        </dgm:presLayoutVars>
      </dgm:prSet>
      <dgm:spPr/>
    </dgm:pt>
    <dgm:pt modelId="{60D5A644-9D23-4AA8-B32B-B8556E8DA921}" type="pres">
      <dgm:prSet presAssocID="{B8573807-7421-47AC-95B2-18761DC3A73D}" presName="sibTrans" presStyleCnt="0"/>
      <dgm:spPr/>
    </dgm:pt>
    <dgm:pt modelId="{363AA44B-4314-4172-9B1C-1DDD3767356E}" type="pres">
      <dgm:prSet presAssocID="{269DAE95-72E5-4DE2-8540-1110827EDC5A}" presName="compNode" presStyleCnt="0"/>
      <dgm:spPr/>
    </dgm:pt>
    <dgm:pt modelId="{C64BD6BD-EB2C-4527-BF56-B5818D7B5A16}" type="pres">
      <dgm:prSet presAssocID="{269DAE95-72E5-4DE2-8540-1110827EDC5A}" presName="bgRect" presStyleLbl="bgShp" presStyleIdx="1" presStyleCnt="3"/>
      <dgm:spPr/>
    </dgm:pt>
    <dgm:pt modelId="{082C9E2E-6E34-4338-9781-BB9876A6B603}" type="pres">
      <dgm:prSet presAssocID="{269DAE95-72E5-4DE2-8540-1110827EDC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8BE7B5B6-4CB8-4531-8927-F24DB4ED23CD}" type="pres">
      <dgm:prSet presAssocID="{269DAE95-72E5-4DE2-8540-1110827EDC5A}" presName="spaceRect" presStyleCnt="0"/>
      <dgm:spPr/>
    </dgm:pt>
    <dgm:pt modelId="{A28EB408-4CCD-40C4-ADB3-0B6D8229C763}" type="pres">
      <dgm:prSet presAssocID="{269DAE95-72E5-4DE2-8540-1110827EDC5A}" presName="parTx" presStyleLbl="revTx" presStyleIdx="1" presStyleCnt="3">
        <dgm:presLayoutVars>
          <dgm:chMax val="0"/>
          <dgm:chPref val="0"/>
        </dgm:presLayoutVars>
      </dgm:prSet>
      <dgm:spPr/>
    </dgm:pt>
    <dgm:pt modelId="{B2701E49-254A-40A9-AEAF-4661D447ABA9}" type="pres">
      <dgm:prSet presAssocID="{D263B914-1DF3-47C2-8381-79E25222B5CC}" presName="sibTrans" presStyleCnt="0"/>
      <dgm:spPr/>
    </dgm:pt>
    <dgm:pt modelId="{701A8677-BD03-4B28-BA12-50FF78D5F1AB}" type="pres">
      <dgm:prSet presAssocID="{4D6CC0FD-8068-4762-86FF-3F0ED0A30077}" presName="compNode" presStyleCnt="0"/>
      <dgm:spPr/>
    </dgm:pt>
    <dgm:pt modelId="{9E4F47FB-F4FF-4339-8D98-FEA5DC9814B2}" type="pres">
      <dgm:prSet presAssocID="{4D6CC0FD-8068-4762-86FF-3F0ED0A30077}" presName="bgRect" presStyleLbl="bgShp" presStyleIdx="2" presStyleCnt="3"/>
      <dgm:spPr/>
    </dgm:pt>
    <dgm:pt modelId="{141F7858-96E0-49A6-ADF4-43D85B2D010B}" type="pres">
      <dgm:prSet presAssocID="{4D6CC0FD-8068-4762-86FF-3F0ED0A30077}"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xcavator"/>
        </a:ext>
      </dgm:extLst>
    </dgm:pt>
    <dgm:pt modelId="{C315C54C-8EBE-4FEF-93D6-75973F60B22B}" type="pres">
      <dgm:prSet presAssocID="{4D6CC0FD-8068-4762-86FF-3F0ED0A30077}" presName="spaceRect" presStyleCnt="0"/>
      <dgm:spPr/>
    </dgm:pt>
    <dgm:pt modelId="{F8C1C61B-C83F-4926-BE46-509B67A13642}" type="pres">
      <dgm:prSet presAssocID="{4D6CC0FD-8068-4762-86FF-3F0ED0A30077}" presName="parTx" presStyleLbl="revTx" presStyleIdx="2" presStyleCnt="3">
        <dgm:presLayoutVars>
          <dgm:chMax val="0"/>
          <dgm:chPref val="0"/>
        </dgm:presLayoutVars>
      </dgm:prSet>
      <dgm:spPr/>
    </dgm:pt>
  </dgm:ptLst>
  <dgm:cxnLst>
    <dgm:cxn modelId="{8EF4971A-D593-4640-9288-3A306181105F}" srcId="{66AC02C3-AC05-41B2-B251-0B2CB818485E}" destId="{4D6CC0FD-8068-4762-86FF-3F0ED0A30077}" srcOrd="2" destOrd="0" parTransId="{24432AA9-CAFF-4B6C-BABF-EFD6F79784F2}" sibTransId="{09421FA4-1CF7-425D-B283-DB58A1A62F79}"/>
    <dgm:cxn modelId="{5752302E-BD76-4022-A9FB-5386F290E108}" type="presOf" srcId="{66AC02C3-AC05-41B2-B251-0B2CB818485E}" destId="{5EFE4B3F-EDCD-4A61-920C-1E1300CBF9D8}" srcOrd="0" destOrd="0" presId="urn:microsoft.com/office/officeart/2018/2/layout/IconVerticalSolidList"/>
    <dgm:cxn modelId="{3F6FED6A-5847-4E8E-B2B0-B906A9338441}" type="presOf" srcId="{09FD27F9-F00F-4CE4-9949-3F5633CAC90D}" destId="{6FA807CE-AF38-45CE-BE0D-8410B3AE03F4}" srcOrd="0" destOrd="0" presId="urn:microsoft.com/office/officeart/2018/2/layout/IconVerticalSolidList"/>
    <dgm:cxn modelId="{7AFA066F-DBFA-432E-9F20-0512F990C327}" type="presOf" srcId="{269DAE95-72E5-4DE2-8540-1110827EDC5A}" destId="{A28EB408-4CCD-40C4-ADB3-0B6D8229C763}" srcOrd="0" destOrd="0" presId="urn:microsoft.com/office/officeart/2018/2/layout/IconVerticalSolidList"/>
    <dgm:cxn modelId="{1DDFD853-1135-4743-9342-91E8CE7862E6}" srcId="{66AC02C3-AC05-41B2-B251-0B2CB818485E}" destId="{269DAE95-72E5-4DE2-8540-1110827EDC5A}" srcOrd="1" destOrd="0" parTransId="{76DA9A00-CC48-4082-AD82-A4B78DE85E88}" sibTransId="{D263B914-1DF3-47C2-8381-79E25222B5CC}"/>
    <dgm:cxn modelId="{16D0A6BB-485B-4FA1-B698-403B33683310}" srcId="{66AC02C3-AC05-41B2-B251-0B2CB818485E}" destId="{09FD27F9-F00F-4CE4-9949-3F5633CAC90D}" srcOrd="0" destOrd="0" parTransId="{AC6523C5-72D2-46CA-A899-CB4BC891156F}" sibTransId="{B8573807-7421-47AC-95B2-18761DC3A73D}"/>
    <dgm:cxn modelId="{A5B513C9-7635-4C65-83DE-F5E14C4DEEA9}" type="presOf" srcId="{4D6CC0FD-8068-4762-86FF-3F0ED0A30077}" destId="{F8C1C61B-C83F-4926-BE46-509B67A13642}" srcOrd="0" destOrd="0" presId="urn:microsoft.com/office/officeart/2018/2/layout/IconVerticalSolidList"/>
    <dgm:cxn modelId="{F52A19B5-79E0-4831-B00A-1BC88585AE15}" type="presParOf" srcId="{5EFE4B3F-EDCD-4A61-920C-1E1300CBF9D8}" destId="{50901D81-8AC7-4364-A857-11ED33030BE7}" srcOrd="0" destOrd="0" presId="urn:microsoft.com/office/officeart/2018/2/layout/IconVerticalSolidList"/>
    <dgm:cxn modelId="{8C66CE3B-5A54-49BA-B53E-D23B4E717E1B}" type="presParOf" srcId="{50901D81-8AC7-4364-A857-11ED33030BE7}" destId="{833FD288-0C12-4E69-9A7E-42F11717E7C6}" srcOrd="0" destOrd="0" presId="urn:microsoft.com/office/officeart/2018/2/layout/IconVerticalSolidList"/>
    <dgm:cxn modelId="{8AC904B9-0E09-43C1-A228-D128CDFD93CE}" type="presParOf" srcId="{50901D81-8AC7-4364-A857-11ED33030BE7}" destId="{3C52D795-1F4F-4873-9F63-7A4AD79CD43B}" srcOrd="1" destOrd="0" presId="urn:microsoft.com/office/officeart/2018/2/layout/IconVerticalSolidList"/>
    <dgm:cxn modelId="{A753704E-FC74-4246-A7E4-107BA8607579}" type="presParOf" srcId="{50901D81-8AC7-4364-A857-11ED33030BE7}" destId="{D608186F-0AFF-4F73-A8DD-4B793393CA2E}" srcOrd="2" destOrd="0" presId="urn:microsoft.com/office/officeart/2018/2/layout/IconVerticalSolidList"/>
    <dgm:cxn modelId="{3281951A-1BAC-492D-B702-46D83E9E05D0}" type="presParOf" srcId="{50901D81-8AC7-4364-A857-11ED33030BE7}" destId="{6FA807CE-AF38-45CE-BE0D-8410B3AE03F4}" srcOrd="3" destOrd="0" presId="urn:microsoft.com/office/officeart/2018/2/layout/IconVerticalSolidList"/>
    <dgm:cxn modelId="{6B5EE837-0B01-44CC-ABFA-2D50A22D8B14}" type="presParOf" srcId="{5EFE4B3F-EDCD-4A61-920C-1E1300CBF9D8}" destId="{60D5A644-9D23-4AA8-B32B-B8556E8DA921}" srcOrd="1" destOrd="0" presId="urn:microsoft.com/office/officeart/2018/2/layout/IconVerticalSolidList"/>
    <dgm:cxn modelId="{55B6D383-39B2-4A2A-BD30-A966723CEF01}" type="presParOf" srcId="{5EFE4B3F-EDCD-4A61-920C-1E1300CBF9D8}" destId="{363AA44B-4314-4172-9B1C-1DDD3767356E}" srcOrd="2" destOrd="0" presId="urn:microsoft.com/office/officeart/2018/2/layout/IconVerticalSolidList"/>
    <dgm:cxn modelId="{91108F71-1FB7-4C58-8BFF-F7DD4200FD70}" type="presParOf" srcId="{363AA44B-4314-4172-9B1C-1DDD3767356E}" destId="{C64BD6BD-EB2C-4527-BF56-B5818D7B5A16}" srcOrd="0" destOrd="0" presId="urn:microsoft.com/office/officeart/2018/2/layout/IconVerticalSolidList"/>
    <dgm:cxn modelId="{B8BEC0E6-4213-45A8-B925-2CF8853A6D78}" type="presParOf" srcId="{363AA44B-4314-4172-9B1C-1DDD3767356E}" destId="{082C9E2E-6E34-4338-9781-BB9876A6B603}" srcOrd="1" destOrd="0" presId="urn:microsoft.com/office/officeart/2018/2/layout/IconVerticalSolidList"/>
    <dgm:cxn modelId="{0EAA4D50-F4D1-42E9-A6C6-8C2279FA3B2F}" type="presParOf" srcId="{363AA44B-4314-4172-9B1C-1DDD3767356E}" destId="{8BE7B5B6-4CB8-4531-8927-F24DB4ED23CD}" srcOrd="2" destOrd="0" presId="urn:microsoft.com/office/officeart/2018/2/layout/IconVerticalSolidList"/>
    <dgm:cxn modelId="{683BC688-FAF8-41AA-97B6-FB196A3A5547}" type="presParOf" srcId="{363AA44B-4314-4172-9B1C-1DDD3767356E}" destId="{A28EB408-4CCD-40C4-ADB3-0B6D8229C763}" srcOrd="3" destOrd="0" presId="urn:microsoft.com/office/officeart/2018/2/layout/IconVerticalSolidList"/>
    <dgm:cxn modelId="{F6C51C35-521A-4D8E-AA25-A3C193F34890}" type="presParOf" srcId="{5EFE4B3F-EDCD-4A61-920C-1E1300CBF9D8}" destId="{B2701E49-254A-40A9-AEAF-4661D447ABA9}" srcOrd="3" destOrd="0" presId="urn:microsoft.com/office/officeart/2018/2/layout/IconVerticalSolidList"/>
    <dgm:cxn modelId="{E48F0D31-39CF-4BFC-BB48-3F5399B742D6}" type="presParOf" srcId="{5EFE4B3F-EDCD-4A61-920C-1E1300CBF9D8}" destId="{701A8677-BD03-4B28-BA12-50FF78D5F1AB}" srcOrd="4" destOrd="0" presId="urn:microsoft.com/office/officeart/2018/2/layout/IconVerticalSolidList"/>
    <dgm:cxn modelId="{A5930E26-BD63-40F5-BE72-6E6F2D0C84A0}" type="presParOf" srcId="{701A8677-BD03-4B28-BA12-50FF78D5F1AB}" destId="{9E4F47FB-F4FF-4339-8D98-FEA5DC9814B2}" srcOrd="0" destOrd="0" presId="urn:microsoft.com/office/officeart/2018/2/layout/IconVerticalSolidList"/>
    <dgm:cxn modelId="{E83CE508-9166-4E5E-9638-55C84B277DE3}" type="presParOf" srcId="{701A8677-BD03-4B28-BA12-50FF78D5F1AB}" destId="{141F7858-96E0-49A6-ADF4-43D85B2D010B}" srcOrd="1" destOrd="0" presId="urn:microsoft.com/office/officeart/2018/2/layout/IconVerticalSolidList"/>
    <dgm:cxn modelId="{3FF52E19-D575-45A6-9E46-F94A1F983C1E}" type="presParOf" srcId="{701A8677-BD03-4B28-BA12-50FF78D5F1AB}" destId="{C315C54C-8EBE-4FEF-93D6-75973F60B22B}" srcOrd="2" destOrd="0" presId="urn:microsoft.com/office/officeart/2018/2/layout/IconVerticalSolidList"/>
    <dgm:cxn modelId="{0B7463B3-2937-4257-9162-56B170074692}" type="presParOf" srcId="{701A8677-BD03-4B28-BA12-50FF78D5F1AB}" destId="{F8C1C61B-C83F-4926-BE46-509B67A136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196ED-DCC8-4AD7-9D7E-223612680B2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14DA05C-CDAC-420A-93BC-706B6458EA81}">
      <dgm:prSet/>
      <dgm:spPr/>
      <dgm:t>
        <a:bodyPr/>
        <a:lstStyle/>
        <a:p>
          <a:r>
            <a:rPr lang="en-US" b="1" dirty="0">
              <a:latin typeface="Arial" panose="020B0604020202020204" pitchFamily="34" charset="0"/>
              <a:cs typeface="Arial" panose="020B0604020202020204" pitchFamily="34" charset="0"/>
            </a:rPr>
            <a:t>Wrench: </a:t>
          </a:r>
          <a:r>
            <a:rPr lang="en-US" dirty="0">
              <a:latin typeface="Arial" panose="020B0604020202020204" pitchFamily="34" charset="0"/>
              <a:cs typeface="Arial" panose="020B0604020202020204" pitchFamily="34" charset="0"/>
            </a:rPr>
            <a:t>Use the proper wrench for the job and with the jaws in the direction of the pull. Never use it as a hammer.</a:t>
          </a:r>
        </a:p>
      </dgm:t>
    </dgm:pt>
    <dgm:pt modelId="{D3DA83CD-9BFD-4E95-B9A7-6966B91CDB98}" type="parTrans" cxnId="{B192CB5E-66F4-46B9-9426-8168B11EC175}">
      <dgm:prSet/>
      <dgm:spPr/>
      <dgm:t>
        <a:bodyPr/>
        <a:lstStyle/>
        <a:p>
          <a:endParaRPr lang="en-US"/>
        </a:p>
      </dgm:t>
    </dgm:pt>
    <dgm:pt modelId="{242779A7-5BCF-4001-AAE5-887868E2C70D}" type="sibTrans" cxnId="{B192CB5E-66F4-46B9-9426-8168B11EC175}">
      <dgm:prSet/>
      <dgm:spPr/>
      <dgm:t>
        <a:bodyPr/>
        <a:lstStyle/>
        <a:p>
          <a:endParaRPr lang="en-US"/>
        </a:p>
      </dgm:t>
    </dgm:pt>
    <dgm:pt modelId="{61C09A8E-D1AA-4D74-BB61-1C76F1FF1032}">
      <dgm:prSet/>
      <dgm:spPr/>
      <dgm:t>
        <a:bodyPr/>
        <a:lstStyle/>
        <a:p>
          <a:r>
            <a:rPr lang="en-US" b="1" dirty="0">
              <a:latin typeface="Arial" panose="020B0604020202020204" pitchFamily="34" charset="0"/>
              <a:cs typeface="Arial" panose="020B0604020202020204" pitchFamily="34" charset="0"/>
            </a:rPr>
            <a:t>Knife: </a:t>
          </a:r>
          <a:r>
            <a:rPr lang="en-US" dirty="0">
              <a:latin typeface="Arial" panose="020B0604020202020204" pitchFamily="34" charset="0"/>
              <a:cs typeface="Arial" panose="020B0604020202020204" pitchFamily="34" charset="0"/>
            </a:rPr>
            <a:t>Cut away and never toward your body. Knives and hand stones used to sharpen them should be equipped with disc guards to protect fingers. </a:t>
          </a:r>
        </a:p>
      </dgm:t>
    </dgm:pt>
    <dgm:pt modelId="{FBA47FA2-AA90-46D2-A1D0-00E86B3672ED}" type="parTrans" cxnId="{A3108574-0D30-44B9-8B0D-8128CC78E87F}">
      <dgm:prSet/>
      <dgm:spPr/>
      <dgm:t>
        <a:bodyPr/>
        <a:lstStyle/>
        <a:p>
          <a:endParaRPr lang="en-US"/>
        </a:p>
      </dgm:t>
    </dgm:pt>
    <dgm:pt modelId="{20831E18-95B9-43BB-AF5E-55858E0F5935}" type="sibTrans" cxnId="{A3108574-0D30-44B9-8B0D-8128CC78E87F}">
      <dgm:prSet/>
      <dgm:spPr/>
      <dgm:t>
        <a:bodyPr/>
        <a:lstStyle/>
        <a:p>
          <a:endParaRPr lang="en-US"/>
        </a:p>
      </dgm:t>
    </dgm:pt>
    <dgm:pt modelId="{1A75968A-4988-427B-90BE-7240DA8B4C3B}">
      <dgm:prSet/>
      <dgm:spPr/>
      <dgm:t>
        <a:bodyPr/>
        <a:lstStyle/>
        <a:p>
          <a:r>
            <a:rPr lang="en-US" b="1" dirty="0">
              <a:latin typeface="Arial" panose="020B0604020202020204" pitchFamily="34" charset="0"/>
              <a:cs typeface="Arial" panose="020B0604020202020204" pitchFamily="34" charset="0"/>
            </a:rPr>
            <a:t>Hammer: </a:t>
          </a:r>
          <a:r>
            <a:rPr lang="en-US" dirty="0">
              <a:latin typeface="Arial" panose="020B0604020202020204" pitchFamily="34" charset="0"/>
              <a:cs typeface="Arial" panose="020B0604020202020204" pitchFamily="34" charset="0"/>
            </a:rPr>
            <a:t>A machinist ball or cross and straight peen hammer are not suitable for driving nails; a carpenter’s claw hammer is not suitable for a machinist’s work. </a:t>
          </a:r>
        </a:p>
      </dgm:t>
    </dgm:pt>
    <dgm:pt modelId="{0877090D-B681-4B36-881A-2A8250C8423A}" type="parTrans" cxnId="{265B498E-F768-4142-85E0-0E971F4235A1}">
      <dgm:prSet/>
      <dgm:spPr/>
      <dgm:t>
        <a:bodyPr/>
        <a:lstStyle/>
        <a:p>
          <a:endParaRPr lang="en-US"/>
        </a:p>
      </dgm:t>
    </dgm:pt>
    <dgm:pt modelId="{676E6F26-A866-4ED1-8041-C0F666696692}" type="sibTrans" cxnId="{265B498E-F768-4142-85E0-0E971F4235A1}">
      <dgm:prSet/>
      <dgm:spPr/>
      <dgm:t>
        <a:bodyPr/>
        <a:lstStyle/>
        <a:p>
          <a:endParaRPr lang="en-US"/>
        </a:p>
      </dgm:t>
    </dgm:pt>
    <dgm:pt modelId="{9758DAAE-8C3E-4B65-AB9B-000C34151A4E}">
      <dgm:prSet/>
      <dgm:spPr/>
      <dgm:t>
        <a:bodyPr/>
        <a:lstStyle/>
        <a:p>
          <a:r>
            <a:rPr lang="en-US" b="1" dirty="0">
              <a:latin typeface="Arial" panose="020B0604020202020204" pitchFamily="34" charset="0"/>
              <a:cs typeface="Arial" panose="020B0604020202020204" pitchFamily="34" charset="0"/>
            </a:rPr>
            <a:t>Screwdriver: </a:t>
          </a:r>
          <a:r>
            <a:rPr lang="en-US" dirty="0">
              <a:latin typeface="Arial" panose="020B0604020202020204" pitchFamily="34" charset="0"/>
              <a:cs typeface="Arial" panose="020B0604020202020204" pitchFamily="34" charset="0"/>
            </a:rPr>
            <a:t>Do not use as a wedge, chisel, or punch. They should have proper handles and points in good condition. </a:t>
          </a:r>
        </a:p>
      </dgm:t>
    </dgm:pt>
    <dgm:pt modelId="{23BAF8D3-EE8F-4952-B260-3AAC34BCEEB3}" type="parTrans" cxnId="{0D001DE9-4E8D-4094-B491-9FE7ECF5578F}">
      <dgm:prSet/>
      <dgm:spPr/>
      <dgm:t>
        <a:bodyPr/>
        <a:lstStyle/>
        <a:p>
          <a:endParaRPr lang="en-US"/>
        </a:p>
      </dgm:t>
    </dgm:pt>
    <dgm:pt modelId="{BBF5DC42-9B8C-4503-8ABE-E764620A8C84}" type="sibTrans" cxnId="{0D001DE9-4E8D-4094-B491-9FE7ECF5578F}">
      <dgm:prSet/>
      <dgm:spPr/>
      <dgm:t>
        <a:bodyPr/>
        <a:lstStyle/>
        <a:p>
          <a:endParaRPr lang="en-US"/>
        </a:p>
      </dgm:t>
    </dgm:pt>
    <dgm:pt modelId="{A5269A39-5F6B-4882-A941-FD3C61FA5207}" type="pres">
      <dgm:prSet presAssocID="{D6C196ED-DCC8-4AD7-9D7E-223612680B29}" presName="root" presStyleCnt="0">
        <dgm:presLayoutVars>
          <dgm:dir/>
          <dgm:resizeHandles val="exact"/>
        </dgm:presLayoutVars>
      </dgm:prSet>
      <dgm:spPr/>
    </dgm:pt>
    <dgm:pt modelId="{A99A51D5-0521-4ADA-9180-944092A165CA}" type="pres">
      <dgm:prSet presAssocID="{514DA05C-CDAC-420A-93BC-706B6458EA81}" presName="compNode" presStyleCnt="0"/>
      <dgm:spPr/>
    </dgm:pt>
    <dgm:pt modelId="{8939069E-92AA-4B35-98C7-978928F3A2B2}" type="pres">
      <dgm:prSet presAssocID="{514DA05C-CDAC-420A-93BC-706B6458EA81}" presName="bgRect" presStyleLbl="bgShp" presStyleIdx="0" presStyleCnt="4"/>
      <dgm:spPr/>
    </dgm:pt>
    <dgm:pt modelId="{CBC56641-1E36-4946-B5D3-5A73FF4BCBB4}" type="pres">
      <dgm:prSet presAssocID="{514DA05C-CDAC-420A-93BC-706B6458EA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rench"/>
        </a:ext>
      </dgm:extLst>
    </dgm:pt>
    <dgm:pt modelId="{D1C157D2-CB8A-4B1B-A603-5D7F506A3A13}" type="pres">
      <dgm:prSet presAssocID="{514DA05C-CDAC-420A-93BC-706B6458EA81}" presName="spaceRect" presStyleCnt="0"/>
      <dgm:spPr/>
    </dgm:pt>
    <dgm:pt modelId="{529F4895-83D2-46BF-8860-2847FF4901E6}" type="pres">
      <dgm:prSet presAssocID="{514DA05C-CDAC-420A-93BC-706B6458EA81}" presName="parTx" presStyleLbl="revTx" presStyleIdx="0" presStyleCnt="4">
        <dgm:presLayoutVars>
          <dgm:chMax val="0"/>
          <dgm:chPref val="0"/>
        </dgm:presLayoutVars>
      </dgm:prSet>
      <dgm:spPr/>
    </dgm:pt>
    <dgm:pt modelId="{10D8FAB9-D737-4981-BD81-05C9CA202A9B}" type="pres">
      <dgm:prSet presAssocID="{242779A7-5BCF-4001-AAE5-887868E2C70D}" presName="sibTrans" presStyleCnt="0"/>
      <dgm:spPr/>
    </dgm:pt>
    <dgm:pt modelId="{9DD1165A-800A-48ED-ABFF-53EB53F5A5C4}" type="pres">
      <dgm:prSet presAssocID="{61C09A8E-D1AA-4D74-BB61-1C76F1FF1032}" presName="compNode" presStyleCnt="0"/>
      <dgm:spPr/>
    </dgm:pt>
    <dgm:pt modelId="{463E3915-65F8-4348-B374-ABBA2FE47A6F}" type="pres">
      <dgm:prSet presAssocID="{61C09A8E-D1AA-4D74-BB61-1C76F1FF1032}" presName="bgRect" presStyleLbl="bgShp" presStyleIdx="1" presStyleCnt="4" custLinFactNeighborY="-173"/>
      <dgm:spPr/>
    </dgm:pt>
    <dgm:pt modelId="{B74451D1-30E6-47D0-A424-4D338F460093}" type="pres">
      <dgm:prSet presAssocID="{61C09A8E-D1AA-4D74-BB61-1C76F1FF1032}" presName="iconRect" presStyleLbl="node1" presStyleIdx="1" presStyleCnt="4" custLinFactNeighborX="-1798" custLinFactNeighborY="143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nife"/>
        </a:ext>
      </dgm:extLst>
    </dgm:pt>
    <dgm:pt modelId="{323A7505-1799-4904-B62B-7011C6C779A7}" type="pres">
      <dgm:prSet presAssocID="{61C09A8E-D1AA-4D74-BB61-1C76F1FF1032}" presName="spaceRect" presStyleCnt="0"/>
      <dgm:spPr/>
    </dgm:pt>
    <dgm:pt modelId="{722B81BB-6EF9-485A-83FC-9284BD09A843}" type="pres">
      <dgm:prSet presAssocID="{61C09A8E-D1AA-4D74-BB61-1C76F1FF1032}" presName="parTx" presStyleLbl="revTx" presStyleIdx="1" presStyleCnt="4" custLinFactNeighborX="0" custLinFactNeighborY="2207">
        <dgm:presLayoutVars>
          <dgm:chMax val="0"/>
          <dgm:chPref val="0"/>
        </dgm:presLayoutVars>
      </dgm:prSet>
      <dgm:spPr/>
    </dgm:pt>
    <dgm:pt modelId="{0AB1D501-A0BB-41A5-A888-C877B5AD3F78}" type="pres">
      <dgm:prSet presAssocID="{20831E18-95B9-43BB-AF5E-55858E0F5935}" presName="sibTrans" presStyleCnt="0"/>
      <dgm:spPr/>
    </dgm:pt>
    <dgm:pt modelId="{2480AE77-D00C-4D1C-A16D-875C7CC29C7F}" type="pres">
      <dgm:prSet presAssocID="{1A75968A-4988-427B-90BE-7240DA8B4C3B}" presName="compNode" presStyleCnt="0"/>
      <dgm:spPr/>
    </dgm:pt>
    <dgm:pt modelId="{E311FFD8-DCAF-4335-941B-EF258BEDDDA9}" type="pres">
      <dgm:prSet presAssocID="{1A75968A-4988-427B-90BE-7240DA8B4C3B}" presName="bgRect" presStyleLbl="bgShp" presStyleIdx="2" presStyleCnt="4"/>
      <dgm:spPr/>
    </dgm:pt>
    <dgm:pt modelId="{1D3A2A08-F294-448F-B177-27C0CCC6BBE2}" type="pres">
      <dgm:prSet presAssocID="{1A75968A-4988-427B-90BE-7240DA8B4C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mmer"/>
        </a:ext>
      </dgm:extLst>
    </dgm:pt>
    <dgm:pt modelId="{502BD5C0-BA06-4096-A7FE-9BA76549F082}" type="pres">
      <dgm:prSet presAssocID="{1A75968A-4988-427B-90BE-7240DA8B4C3B}" presName="spaceRect" presStyleCnt="0"/>
      <dgm:spPr/>
    </dgm:pt>
    <dgm:pt modelId="{8EAD0761-110A-4BE5-97FB-BE1FB85FDA79}" type="pres">
      <dgm:prSet presAssocID="{1A75968A-4988-427B-90BE-7240DA8B4C3B}" presName="parTx" presStyleLbl="revTx" presStyleIdx="2" presStyleCnt="4">
        <dgm:presLayoutVars>
          <dgm:chMax val="0"/>
          <dgm:chPref val="0"/>
        </dgm:presLayoutVars>
      </dgm:prSet>
      <dgm:spPr/>
    </dgm:pt>
    <dgm:pt modelId="{8F76EA8E-6C9F-4C43-BA86-3D6F3E8217A3}" type="pres">
      <dgm:prSet presAssocID="{676E6F26-A866-4ED1-8041-C0F666696692}" presName="sibTrans" presStyleCnt="0"/>
      <dgm:spPr/>
    </dgm:pt>
    <dgm:pt modelId="{798F4F28-1184-4EAD-9A13-BBEE3ECC085C}" type="pres">
      <dgm:prSet presAssocID="{9758DAAE-8C3E-4B65-AB9B-000C34151A4E}" presName="compNode" presStyleCnt="0"/>
      <dgm:spPr/>
    </dgm:pt>
    <dgm:pt modelId="{C18D8E6A-D44D-404F-A41F-657136B486B3}" type="pres">
      <dgm:prSet presAssocID="{9758DAAE-8C3E-4B65-AB9B-000C34151A4E}" presName="bgRect" presStyleLbl="bgShp" presStyleIdx="3" presStyleCnt="4"/>
      <dgm:spPr/>
    </dgm:pt>
    <dgm:pt modelId="{740C45A1-1BC9-4103-9D95-C4E48CBE840D}" type="pres">
      <dgm:prSet presAssocID="{9758DAAE-8C3E-4B65-AB9B-000C34151A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rewdriver"/>
        </a:ext>
      </dgm:extLst>
    </dgm:pt>
    <dgm:pt modelId="{32DB8D61-2DD9-4124-B781-2C6C59611251}" type="pres">
      <dgm:prSet presAssocID="{9758DAAE-8C3E-4B65-AB9B-000C34151A4E}" presName="spaceRect" presStyleCnt="0"/>
      <dgm:spPr/>
    </dgm:pt>
    <dgm:pt modelId="{96F41B7A-4201-4A19-9D84-6FD9700E5FBF}" type="pres">
      <dgm:prSet presAssocID="{9758DAAE-8C3E-4B65-AB9B-000C34151A4E}" presName="parTx" presStyleLbl="revTx" presStyleIdx="3" presStyleCnt="4">
        <dgm:presLayoutVars>
          <dgm:chMax val="0"/>
          <dgm:chPref val="0"/>
        </dgm:presLayoutVars>
      </dgm:prSet>
      <dgm:spPr/>
    </dgm:pt>
  </dgm:ptLst>
  <dgm:cxnLst>
    <dgm:cxn modelId="{F41F5108-8D4E-4870-8D4B-02F39E92D300}" type="presOf" srcId="{514DA05C-CDAC-420A-93BC-706B6458EA81}" destId="{529F4895-83D2-46BF-8860-2847FF4901E6}" srcOrd="0" destOrd="0" presId="urn:microsoft.com/office/officeart/2018/2/layout/IconVerticalSolidList"/>
    <dgm:cxn modelId="{82B9D12E-828B-417C-90AE-5BA197D2C0CC}" type="presOf" srcId="{D6C196ED-DCC8-4AD7-9D7E-223612680B29}" destId="{A5269A39-5F6B-4882-A941-FD3C61FA5207}" srcOrd="0" destOrd="0" presId="urn:microsoft.com/office/officeart/2018/2/layout/IconVerticalSolidList"/>
    <dgm:cxn modelId="{95EB6239-FE98-4E8E-BB79-EB9EEB7F9219}" type="presOf" srcId="{1A75968A-4988-427B-90BE-7240DA8B4C3B}" destId="{8EAD0761-110A-4BE5-97FB-BE1FB85FDA79}" srcOrd="0" destOrd="0" presId="urn:microsoft.com/office/officeart/2018/2/layout/IconVerticalSolidList"/>
    <dgm:cxn modelId="{B07AF540-B9C4-4AD3-9F6F-76FA062B90C9}" type="presOf" srcId="{61C09A8E-D1AA-4D74-BB61-1C76F1FF1032}" destId="{722B81BB-6EF9-485A-83FC-9284BD09A843}" srcOrd="0" destOrd="0" presId="urn:microsoft.com/office/officeart/2018/2/layout/IconVerticalSolidList"/>
    <dgm:cxn modelId="{B192CB5E-66F4-46B9-9426-8168B11EC175}" srcId="{D6C196ED-DCC8-4AD7-9D7E-223612680B29}" destId="{514DA05C-CDAC-420A-93BC-706B6458EA81}" srcOrd="0" destOrd="0" parTransId="{D3DA83CD-9BFD-4E95-B9A7-6966B91CDB98}" sibTransId="{242779A7-5BCF-4001-AAE5-887868E2C70D}"/>
    <dgm:cxn modelId="{A3108574-0D30-44B9-8B0D-8128CC78E87F}" srcId="{D6C196ED-DCC8-4AD7-9D7E-223612680B29}" destId="{61C09A8E-D1AA-4D74-BB61-1C76F1FF1032}" srcOrd="1" destOrd="0" parTransId="{FBA47FA2-AA90-46D2-A1D0-00E86B3672ED}" sibTransId="{20831E18-95B9-43BB-AF5E-55858E0F5935}"/>
    <dgm:cxn modelId="{265B498E-F768-4142-85E0-0E971F4235A1}" srcId="{D6C196ED-DCC8-4AD7-9D7E-223612680B29}" destId="{1A75968A-4988-427B-90BE-7240DA8B4C3B}" srcOrd="2" destOrd="0" parTransId="{0877090D-B681-4B36-881A-2A8250C8423A}" sibTransId="{676E6F26-A866-4ED1-8041-C0F666696692}"/>
    <dgm:cxn modelId="{0D001DE9-4E8D-4094-B491-9FE7ECF5578F}" srcId="{D6C196ED-DCC8-4AD7-9D7E-223612680B29}" destId="{9758DAAE-8C3E-4B65-AB9B-000C34151A4E}" srcOrd="3" destOrd="0" parTransId="{23BAF8D3-EE8F-4952-B260-3AAC34BCEEB3}" sibTransId="{BBF5DC42-9B8C-4503-8ABE-E764620A8C84}"/>
    <dgm:cxn modelId="{968209FE-2FD8-418A-8853-F0D95BFDB70A}" type="presOf" srcId="{9758DAAE-8C3E-4B65-AB9B-000C34151A4E}" destId="{96F41B7A-4201-4A19-9D84-6FD9700E5FBF}" srcOrd="0" destOrd="0" presId="urn:microsoft.com/office/officeart/2018/2/layout/IconVerticalSolidList"/>
    <dgm:cxn modelId="{F1FC1023-CBC6-44FC-8AE0-781FF074D493}" type="presParOf" srcId="{A5269A39-5F6B-4882-A941-FD3C61FA5207}" destId="{A99A51D5-0521-4ADA-9180-944092A165CA}" srcOrd="0" destOrd="0" presId="urn:microsoft.com/office/officeart/2018/2/layout/IconVerticalSolidList"/>
    <dgm:cxn modelId="{FA691AFD-6684-43AF-A80B-1DA8DD1FF145}" type="presParOf" srcId="{A99A51D5-0521-4ADA-9180-944092A165CA}" destId="{8939069E-92AA-4B35-98C7-978928F3A2B2}" srcOrd="0" destOrd="0" presId="urn:microsoft.com/office/officeart/2018/2/layout/IconVerticalSolidList"/>
    <dgm:cxn modelId="{59EB77D9-87F0-4099-A70E-B68AB6AD1F15}" type="presParOf" srcId="{A99A51D5-0521-4ADA-9180-944092A165CA}" destId="{CBC56641-1E36-4946-B5D3-5A73FF4BCBB4}" srcOrd="1" destOrd="0" presId="urn:microsoft.com/office/officeart/2018/2/layout/IconVerticalSolidList"/>
    <dgm:cxn modelId="{E79B415C-F271-45D1-997E-7D88B14E663B}" type="presParOf" srcId="{A99A51D5-0521-4ADA-9180-944092A165CA}" destId="{D1C157D2-CB8A-4B1B-A603-5D7F506A3A13}" srcOrd="2" destOrd="0" presId="urn:microsoft.com/office/officeart/2018/2/layout/IconVerticalSolidList"/>
    <dgm:cxn modelId="{F237991C-BDCC-474B-AAF0-953F6CD44755}" type="presParOf" srcId="{A99A51D5-0521-4ADA-9180-944092A165CA}" destId="{529F4895-83D2-46BF-8860-2847FF4901E6}" srcOrd="3" destOrd="0" presId="urn:microsoft.com/office/officeart/2018/2/layout/IconVerticalSolidList"/>
    <dgm:cxn modelId="{02DFE366-5649-4C84-85F4-4439D3A7C6B5}" type="presParOf" srcId="{A5269A39-5F6B-4882-A941-FD3C61FA5207}" destId="{10D8FAB9-D737-4981-BD81-05C9CA202A9B}" srcOrd="1" destOrd="0" presId="urn:microsoft.com/office/officeart/2018/2/layout/IconVerticalSolidList"/>
    <dgm:cxn modelId="{D653BC12-367F-4FD3-8273-3B7EFC58F9F3}" type="presParOf" srcId="{A5269A39-5F6B-4882-A941-FD3C61FA5207}" destId="{9DD1165A-800A-48ED-ABFF-53EB53F5A5C4}" srcOrd="2" destOrd="0" presId="urn:microsoft.com/office/officeart/2018/2/layout/IconVerticalSolidList"/>
    <dgm:cxn modelId="{DE0319F4-BF4E-46E9-852E-C5E35CE5A831}" type="presParOf" srcId="{9DD1165A-800A-48ED-ABFF-53EB53F5A5C4}" destId="{463E3915-65F8-4348-B374-ABBA2FE47A6F}" srcOrd="0" destOrd="0" presId="urn:microsoft.com/office/officeart/2018/2/layout/IconVerticalSolidList"/>
    <dgm:cxn modelId="{01D60099-0019-44E3-8205-CE8ADE8FD3AB}" type="presParOf" srcId="{9DD1165A-800A-48ED-ABFF-53EB53F5A5C4}" destId="{B74451D1-30E6-47D0-A424-4D338F460093}" srcOrd="1" destOrd="0" presId="urn:microsoft.com/office/officeart/2018/2/layout/IconVerticalSolidList"/>
    <dgm:cxn modelId="{C878B8CB-859B-4171-BD6A-B40DA8AF12C8}" type="presParOf" srcId="{9DD1165A-800A-48ED-ABFF-53EB53F5A5C4}" destId="{323A7505-1799-4904-B62B-7011C6C779A7}" srcOrd="2" destOrd="0" presId="urn:microsoft.com/office/officeart/2018/2/layout/IconVerticalSolidList"/>
    <dgm:cxn modelId="{5803FF7B-9A92-4A41-B79D-17155FBC7138}" type="presParOf" srcId="{9DD1165A-800A-48ED-ABFF-53EB53F5A5C4}" destId="{722B81BB-6EF9-485A-83FC-9284BD09A843}" srcOrd="3" destOrd="0" presId="urn:microsoft.com/office/officeart/2018/2/layout/IconVerticalSolidList"/>
    <dgm:cxn modelId="{503F8E02-8CB0-4281-B0FE-9093275FAE4B}" type="presParOf" srcId="{A5269A39-5F6B-4882-A941-FD3C61FA5207}" destId="{0AB1D501-A0BB-41A5-A888-C877B5AD3F78}" srcOrd="3" destOrd="0" presId="urn:microsoft.com/office/officeart/2018/2/layout/IconVerticalSolidList"/>
    <dgm:cxn modelId="{DDED8367-4376-4305-9866-83D0F667AA92}" type="presParOf" srcId="{A5269A39-5F6B-4882-A941-FD3C61FA5207}" destId="{2480AE77-D00C-4D1C-A16D-875C7CC29C7F}" srcOrd="4" destOrd="0" presId="urn:microsoft.com/office/officeart/2018/2/layout/IconVerticalSolidList"/>
    <dgm:cxn modelId="{072FFEC0-C8AB-40CB-90C8-27DE13F88A77}" type="presParOf" srcId="{2480AE77-D00C-4D1C-A16D-875C7CC29C7F}" destId="{E311FFD8-DCAF-4335-941B-EF258BEDDDA9}" srcOrd="0" destOrd="0" presId="urn:microsoft.com/office/officeart/2018/2/layout/IconVerticalSolidList"/>
    <dgm:cxn modelId="{0A9CAF8F-0358-4AFE-BC97-8959289A79AF}" type="presParOf" srcId="{2480AE77-D00C-4D1C-A16D-875C7CC29C7F}" destId="{1D3A2A08-F294-448F-B177-27C0CCC6BBE2}" srcOrd="1" destOrd="0" presId="urn:microsoft.com/office/officeart/2018/2/layout/IconVerticalSolidList"/>
    <dgm:cxn modelId="{3EC10105-F705-499A-870A-5CD3F348381B}" type="presParOf" srcId="{2480AE77-D00C-4D1C-A16D-875C7CC29C7F}" destId="{502BD5C0-BA06-4096-A7FE-9BA76549F082}" srcOrd="2" destOrd="0" presId="urn:microsoft.com/office/officeart/2018/2/layout/IconVerticalSolidList"/>
    <dgm:cxn modelId="{6FDE0792-7416-419F-B082-4F602EC38182}" type="presParOf" srcId="{2480AE77-D00C-4D1C-A16D-875C7CC29C7F}" destId="{8EAD0761-110A-4BE5-97FB-BE1FB85FDA79}" srcOrd="3" destOrd="0" presId="urn:microsoft.com/office/officeart/2018/2/layout/IconVerticalSolidList"/>
    <dgm:cxn modelId="{AD39ECCC-644F-4615-9DD3-5503E4D10CA0}" type="presParOf" srcId="{A5269A39-5F6B-4882-A941-FD3C61FA5207}" destId="{8F76EA8E-6C9F-4C43-BA86-3D6F3E8217A3}" srcOrd="5" destOrd="0" presId="urn:microsoft.com/office/officeart/2018/2/layout/IconVerticalSolidList"/>
    <dgm:cxn modelId="{AE971EFB-7D07-4F37-8248-06F9AFEDA175}" type="presParOf" srcId="{A5269A39-5F6B-4882-A941-FD3C61FA5207}" destId="{798F4F28-1184-4EAD-9A13-BBEE3ECC085C}" srcOrd="6" destOrd="0" presId="urn:microsoft.com/office/officeart/2018/2/layout/IconVerticalSolidList"/>
    <dgm:cxn modelId="{7B49C4DF-9B6F-4F6F-A13F-E6A97AAFC301}" type="presParOf" srcId="{798F4F28-1184-4EAD-9A13-BBEE3ECC085C}" destId="{C18D8E6A-D44D-404F-A41F-657136B486B3}" srcOrd="0" destOrd="0" presId="urn:microsoft.com/office/officeart/2018/2/layout/IconVerticalSolidList"/>
    <dgm:cxn modelId="{82C760F4-4B17-4620-A750-A0DC90D0704A}" type="presParOf" srcId="{798F4F28-1184-4EAD-9A13-BBEE3ECC085C}" destId="{740C45A1-1BC9-4103-9D95-C4E48CBE840D}" srcOrd="1" destOrd="0" presId="urn:microsoft.com/office/officeart/2018/2/layout/IconVerticalSolidList"/>
    <dgm:cxn modelId="{4BD58332-C98C-4BBC-B165-6C990C5E55D2}" type="presParOf" srcId="{798F4F28-1184-4EAD-9A13-BBEE3ECC085C}" destId="{32DB8D61-2DD9-4124-B781-2C6C59611251}" srcOrd="2" destOrd="0" presId="urn:microsoft.com/office/officeart/2018/2/layout/IconVerticalSolidList"/>
    <dgm:cxn modelId="{46A1867E-85AB-49F3-A257-CC9A1B233CCC}" type="presParOf" srcId="{798F4F28-1184-4EAD-9A13-BBEE3ECC085C}" destId="{96F41B7A-4201-4A19-9D84-6FD9700E5F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AA48A-0BFA-4F5B-85D5-0EA7EA72C4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5027698-710A-4BB1-933F-5DC2C432F8D0}">
      <dgm:prSet custT="1"/>
      <dgm:spPr/>
      <dgm:t>
        <a:bodyPr/>
        <a:lstStyle/>
        <a:p>
          <a:pPr>
            <a:lnSpc>
              <a:spcPct val="100000"/>
            </a:lnSpc>
          </a:pPr>
          <a:r>
            <a:rPr lang="en-US" sz="2000" dirty="0"/>
            <a:t>Lift gradually. Don’t jerk upward. </a:t>
          </a:r>
        </a:p>
      </dgm:t>
    </dgm:pt>
    <dgm:pt modelId="{0FBAC520-11E2-41E3-B2CD-5DB9C91E3C20}" type="parTrans" cxnId="{2097264B-C5AD-48A8-9C75-F4B04A1122E5}">
      <dgm:prSet/>
      <dgm:spPr/>
      <dgm:t>
        <a:bodyPr/>
        <a:lstStyle/>
        <a:p>
          <a:endParaRPr lang="en-US"/>
        </a:p>
      </dgm:t>
    </dgm:pt>
    <dgm:pt modelId="{3EC3C629-4B68-4EA5-B353-F7E363B91531}" type="sibTrans" cxnId="{2097264B-C5AD-48A8-9C75-F4B04A1122E5}">
      <dgm:prSet/>
      <dgm:spPr/>
      <dgm:t>
        <a:bodyPr/>
        <a:lstStyle/>
        <a:p>
          <a:endParaRPr lang="en-US"/>
        </a:p>
      </dgm:t>
    </dgm:pt>
    <dgm:pt modelId="{B8678622-5324-410E-8251-884500E0A096}">
      <dgm:prSet custT="1"/>
      <dgm:spPr/>
      <dgm:t>
        <a:bodyPr/>
        <a:lstStyle/>
        <a:p>
          <a:pPr>
            <a:lnSpc>
              <a:spcPct val="100000"/>
            </a:lnSpc>
          </a:pPr>
          <a:r>
            <a:rPr lang="en-US" sz="2000" dirty="0"/>
            <a:t>Avoid twisting motions by shifting the position of your feet. </a:t>
          </a:r>
        </a:p>
      </dgm:t>
    </dgm:pt>
    <dgm:pt modelId="{2B505298-EEB2-4649-968B-C4B478B70BE7}" type="parTrans" cxnId="{C533344E-BE12-41BE-B8CD-76BA884B7C36}">
      <dgm:prSet/>
      <dgm:spPr/>
      <dgm:t>
        <a:bodyPr/>
        <a:lstStyle/>
        <a:p>
          <a:endParaRPr lang="en-US"/>
        </a:p>
      </dgm:t>
    </dgm:pt>
    <dgm:pt modelId="{DCDE7EAB-0123-44EE-A613-ADC3DD8EC9CE}" type="sibTrans" cxnId="{C533344E-BE12-41BE-B8CD-76BA884B7C36}">
      <dgm:prSet/>
      <dgm:spPr/>
      <dgm:t>
        <a:bodyPr/>
        <a:lstStyle/>
        <a:p>
          <a:endParaRPr lang="en-US"/>
        </a:p>
      </dgm:t>
    </dgm:pt>
    <dgm:pt modelId="{4064E71D-7CE7-431E-954A-5622DC471923}">
      <dgm:prSet custT="1"/>
      <dgm:spPr/>
      <dgm:t>
        <a:bodyPr/>
        <a:lstStyle/>
        <a:p>
          <a:pPr>
            <a:lnSpc>
              <a:spcPct val="100000"/>
            </a:lnSpc>
          </a:pPr>
          <a:r>
            <a:rPr lang="en-US" sz="2000" dirty="0"/>
            <a:t>Lift by standing up or pushing up with your leg muscles. This takes the strain off your back muscles. </a:t>
          </a:r>
        </a:p>
      </dgm:t>
    </dgm:pt>
    <dgm:pt modelId="{3650AC6C-5C73-44C8-A330-E444EC13F24F}" type="parTrans" cxnId="{77B326CD-C7D8-4CD8-847E-868DDC2B6552}">
      <dgm:prSet/>
      <dgm:spPr/>
      <dgm:t>
        <a:bodyPr/>
        <a:lstStyle/>
        <a:p>
          <a:endParaRPr lang="en-US"/>
        </a:p>
      </dgm:t>
    </dgm:pt>
    <dgm:pt modelId="{75F94556-1908-431A-B41D-B3AA5EAF1798}" type="sibTrans" cxnId="{77B326CD-C7D8-4CD8-847E-868DDC2B6552}">
      <dgm:prSet/>
      <dgm:spPr/>
      <dgm:t>
        <a:bodyPr/>
        <a:lstStyle/>
        <a:p>
          <a:endParaRPr lang="en-US"/>
        </a:p>
      </dgm:t>
    </dgm:pt>
    <dgm:pt modelId="{08F390A1-2449-47F7-91B8-047C3910B92E}">
      <dgm:prSet custT="1"/>
      <dgm:spPr/>
      <dgm:t>
        <a:bodyPr/>
        <a:lstStyle/>
        <a:p>
          <a:pPr>
            <a:lnSpc>
              <a:spcPct val="100000"/>
            </a:lnSpc>
          </a:pPr>
          <a:r>
            <a:rPr lang="en-US" sz="2000" dirty="0"/>
            <a:t>To put down a load, generally reverse the above methods. </a:t>
          </a:r>
        </a:p>
      </dgm:t>
    </dgm:pt>
    <dgm:pt modelId="{76D8A178-D22C-4B9B-8737-22454E6B9FC4}" type="parTrans" cxnId="{3679B19A-0F02-4230-A071-B762800DBDCF}">
      <dgm:prSet/>
      <dgm:spPr/>
      <dgm:t>
        <a:bodyPr/>
        <a:lstStyle/>
        <a:p>
          <a:endParaRPr lang="en-US"/>
        </a:p>
      </dgm:t>
    </dgm:pt>
    <dgm:pt modelId="{021295AD-D5E2-4EB7-A485-86E64CB25967}" type="sibTrans" cxnId="{3679B19A-0F02-4230-A071-B762800DBDCF}">
      <dgm:prSet/>
      <dgm:spPr/>
      <dgm:t>
        <a:bodyPr/>
        <a:lstStyle/>
        <a:p>
          <a:endParaRPr lang="en-US"/>
        </a:p>
      </dgm:t>
    </dgm:pt>
    <dgm:pt modelId="{D03A866C-9243-492E-B3A8-CD49A8332E94}" type="pres">
      <dgm:prSet presAssocID="{317AA48A-0BFA-4F5B-85D5-0EA7EA72C49D}" presName="root" presStyleCnt="0">
        <dgm:presLayoutVars>
          <dgm:dir/>
          <dgm:resizeHandles val="exact"/>
        </dgm:presLayoutVars>
      </dgm:prSet>
      <dgm:spPr/>
    </dgm:pt>
    <dgm:pt modelId="{F5EE5EC0-60D0-4F6C-A044-A4472F0DE3E5}" type="pres">
      <dgm:prSet presAssocID="{65027698-710A-4BB1-933F-5DC2C432F8D0}" presName="compNode" presStyleCnt="0"/>
      <dgm:spPr/>
    </dgm:pt>
    <dgm:pt modelId="{E6B94BBB-C1BB-4591-81D7-7F34F6714B7B}" type="pres">
      <dgm:prSet presAssocID="{65027698-710A-4BB1-933F-5DC2C432F8D0}" presName="bgRect" presStyleLbl="bgShp" presStyleIdx="0" presStyleCnt="4" custLinFactNeighborY="8410"/>
      <dgm:spPr>
        <a:solidFill>
          <a:srgbClr val="CBCFD6"/>
        </a:solidFill>
      </dgm:spPr>
    </dgm:pt>
    <dgm:pt modelId="{D009C4C0-D991-482A-9CBA-AAB47E8EB415}" type="pres">
      <dgm:prSet presAssocID="{65027698-710A-4BB1-933F-5DC2C432F8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cle Arm"/>
        </a:ext>
      </dgm:extLst>
    </dgm:pt>
    <dgm:pt modelId="{236B9237-3ACE-45AC-9494-EBFA389D7AD0}" type="pres">
      <dgm:prSet presAssocID="{65027698-710A-4BB1-933F-5DC2C432F8D0}" presName="spaceRect" presStyleCnt="0"/>
      <dgm:spPr/>
    </dgm:pt>
    <dgm:pt modelId="{40BD4E05-1D58-49F2-8B01-D2443A386014}" type="pres">
      <dgm:prSet presAssocID="{65027698-710A-4BB1-933F-5DC2C432F8D0}" presName="parTx" presStyleLbl="revTx" presStyleIdx="0" presStyleCnt="4" custLinFactNeighborY="9450">
        <dgm:presLayoutVars>
          <dgm:chMax val="0"/>
          <dgm:chPref val="0"/>
        </dgm:presLayoutVars>
      </dgm:prSet>
      <dgm:spPr/>
    </dgm:pt>
    <dgm:pt modelId="{02344FF0-23A4-49EE-9529-0F0F1D88A35C}" type="pres">
      <dgm:prSet presAssocID="{3EC3C629-4B68-4EA5-B353-F7E363B91531}" presName="sibTrans" presStyleCnt="0"/>
      <dgm:spPr/>
    </dgm:pt>
    <dgm:pt modelId="{DEB7E479-21D6-4142-A8DE-E7AAE223E372}" type="pres">
      <dgm:prSet presAssocID="{B8678622-5324-410E-8251-884500E0A096}" presName="compNode" presStyleCnt="0"/>
      <dgm:spPr/>
    </dgm:pt>
    <dgm:pt modelId="{EAD7A4DA-2CD9-45C1-BAA4-6FA210084353}" type="pres">
      <dgm:prSet presAssocID="{B8678622-5324-410E-8251-884500E0A096}" presName="bgRect" presStyleLbl="bgShp" presStyleIdx="1" presStyleCnt="4" custLinFactNeighborY="6895"/>
      <dgm:spPr>
        <a:solidFill>
          <a:srgbClr val="CBCFD6"/>
        </a:solidFill>
      </dgm:spPr>
    </dgm:pt>
    <dgm:pt modelId="{64AE0F72-1D99-41CC-9730-088CC83629CC}" type="pres">
      <dgm:prSet presAssocID="{B8678622-5324-410E-8251-884500E0A0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
        </a:ext>
      </dgm:extLst>
    </dgm:pt>
    <dgm:pt modelId="{652CE64B-B454-417B-8117-D9CF384D62E7}" type="pres">
      <dgm:prSet presAssocID="{B8678622-5324-410E-8251-884500E0A096}" presName="spaceRect" presStyleCnt="0"/>
      <dgm:spPr/>
    </dgm:pt>
    <dgm:pt modelId="{99634F63-2D90-4F5C-896D-029B999634AF}" type="pres">
      <dgm:prSet presAssocID="{B8678622-5324-410E-8251-884500E0A096}" presName="parTx" presStyleLbl="revTx" presStyleIdx="1" presStyleCnt="4" custLinFactNeighborY="8400">
        <dgm:presLayoutVars>
          <dgm:chMax val="0"/>
          <dgm:chPref val="0"/>
        </dgm:presLayoutVars>
      </dgm:prSet>
      <dgm:spPr/>
    </dgm:pt>
    <dgm:pt modelId="{F1F27305-AC75-436E-8F2A-324EF3E0145D}" type="pres">
      <dgm:prSet presAssocID="{DCDE7EAB-0123-44EE-A613-ADC3DD8EC9CE}" presName="sibTrans" presStyleCnt="0"/>
      <dgm:spPr/>
    </dgm:pt>
    <dgm:pt modelId="{F4FF6760-8D55-4797-98A3-DC19B961415C}" type="pres">
      <dgm:prSet presAssocID="{4064E71D-7CE7-431E-954A-5622DC471923}" presName="compNode" presStyleCnt="0"/>
      <dgm:spPr/>
    </dgm:pt>
    <dgm:pt modelId="{4FFEE18A-73A3-4FED-BD75-15C2EB936BC4}" type="pres">
      <dgm:prSet presAssocID="{4064E71D-7CE7-431E-954A-5622DC471923}" presName="bgRect" presStyleLbl="bgShp" presStyleIdx="2" presStyleCnt="4" custLinFactNeighborY="3684"/>
      <dgm:spPr>
        <a:solidFill>
          <a:srgbClr val="CBCFD6"/>
        </a:solidFill>
      </dgm:spPr>
    </dgm:pt>
    <dgm:pt modelId="{C9DE4A22-8C97-4C34-AD9F-99DDF57A9AD8}" type="pres">
      <dgm:prSet presAssocID="{4064E71D-7CE7-431E-954A-5622DC4719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dy Builder"/>
        </a:ext>
      </dgm:extLst>
    </dgm:pt>
    <dgm:pt modelId="{DFE82827-8817-43E7-9809-9860AE312E5B}" type="pres">
      <dgm:prSet presAssocID="{4064E71D-7CE7-431E-954A-5622DC471923}" presName="spaceRect" presStyleCnt="0"/>
      <dgm:spPr/>
    </dgm:pt>
    <dgm:pt modelId="{0A2691C8-0EC4-4B3D-9D99-7B4B53EDA072}" type="pres">
      <dgm:prSet presAssocID="{4064E71D-7CE7-431E-954A-5622DC471923}" presName="parTx" presStyleLbl="revTx" presStyleIdx="2" presStyleCnt="4" custLinFactNeighborY="3150">
        <dgm:presLayoutVars>
          <dgm:chMax val="0"/>
          <dgm:chPref val="0"/>
        </dgm:presLayoutVars>
      </dgm:prSet>
      <dgm:spPr/>
    </dgm:pt>
    <dgm:pt modelId="{36DAD873-94B5-4DF7-8ED6-5C49EAEACC3B}" type="pres">
      <dgm:prSet presAssocID="{75F94556-1908-431A-B41D-B3AA5EAF1798}" presName="sibTrans" presStyleCnt="0"/>
      <dgm:spPr/>
    </dgm:pt>
    <dgm:pt modelId="{71A95C3D-FE18-4A71-923D-E0134D3A7C14}" type="pres">
      <dgm:prSet presAssocID="{08F390A1-2449-47F7-91B8-047C3910B92E}" presName="compNode" presStyleCnt="0"/>
      <dgm:spPr/>
    </dgm:pt>
    <dgm:pt modelId="{CD6A742E-24EF-40A8-B03E-9798CFBB74DB}" type="pres">
      <dgm:prSet presAssocID="{08F390A1-2449-47F7-91B8-047C3910B92E}" presName="bgRect" presStyleLbl="bgShp" presStyleIdx="3" presStyleCnt="4" custLinFactNeighborY="197"/>
      <dgm:spPr>
        <a:solidFill>
          <a:srgbClr val="CBCFD6"/>
        </a:solidFill>
      </dgm:spPr>
    </dgm:pt>
    <dgm:pt modelId="{05487059-8701-41B9-9FD8-C9F7FBABE853}" type="pres">
      <dgm:prSet presAssocID="{08F390A1-2449-47F7-91B8-047C3910B9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ck with solid fill"/>
        </a:ext>
      </dgm:extLst>
    </dgm:pt>
    <dgm:pt modelId="{92D0ED48-8D52-4365-8A3E-ADA41566DC71}" type="pres">
      <dgm:prSet presAssocID="{08F390A1-2449-47F7-91B8-047C3910B92E}" presName="spaceRect" presStyleCnt="0"/>
      <dgm:spPr/>
    </dgm:pt>
    <dgm:pt modelId="{41847E57-0DDA-478F-9ABC-F9AD2D0866EB}" type="pres">
      <dgm:prSet presAssocID="{08F390A1-2449-47F7-91B8-047C3910B92E}" presName="parTx" presStyleLbl="revTx" presStyleIdx="3" presStyleCnt="4" custLinFactNeighborY="1050">
        <dgm:presLayoutVars>
          <dgm:chMax val="0"/>
          <dgm:chPref val="0"/>
        </dgm:presLayoutVars>
      </dgm:prSet>
      <dgm:spPr/>
    </dgm:pt>
  </dgm:ptLst>
  <dgm:cxnLst>
    <dgm:cxn modelId="{FB155415-9C04-43E6-ABE7-15A35E8DAD7A}" type="presOf" srcId="{B8678622-5324-410E-8251-884500E0A096}" destId="{99634F63-2D90-4F5C-896D-029B999634AF}" srcOrd="0" destOrd="0" presId="urn:microsoft.com/office/officeart/2018/2/layout/IconVerticalSolidList"/>
    <dgm:cxn modelId="{2097264B-C5AD-48A8-9C75-F4B04A1122E5}" srcId="{317AA48A-0BFA-4F5B-85D5-0EA7EA72C49D}" destId="{65027698-710A-4BB1-933F-5DC2C432F8D0}" srcOrd="0" destOrd="0" parTransId="{0FBAC520-11E2-41E3-B2CD-5DB9C91E3C20}" sibTransId="{3EC3C629-4B68-4EA5-B353-F7E363B91531}"/>
    <dgm:cxn modelId="{C533344E-BE12-41BE-B8CD-76BA884B7C36}" srcId="{317AA48A-0BFA-4F5B-85D5-0EA7EA72C49D}" destId="{B8678622-5324-410E-8251-884500E0A096}" srcOrd="1" destOrd="0" parTransId="{2B505298-EEB2-4649-968B-C4B478B70BE7}" sibTransId="{DCDE7EAB-0123-44EE-A613-ADC3DD8EC9CE}"/>
    <dgm:cxn modelId="{2B0CF650-BF54-4ADC-B17C-89653BD0E9E8}" type="presOf" srcId="{08F390A1-2449-47F7-91B8-047C3910B92E}" destId="{41847E57-0DDA-478F-9ABC-F9AD2D0866EB}" srcOrd="0" destOrd="0" presId="urn:microsoft.com/office/officeart/2018/2/layout/IconVerticalSolidList"/>
    <dgm:cxn modelId="{AD708353-45B1-41AE-8009-9D1BE229B523}" type="presOf" srcId="{4064E71D-7CE7-431E-954A-5622DC471923}" destId="{0A2691C8-0EC4-4B3D-9D99-7B4B53EDA072}" srcOrd="0" destOrd="0" presId="urn:microsoft.com/office/officeart/2018/2/layout/IconVerticalSolidList"/>
    <dgm:cxn modelId="{3679B19A-0F02-4230-A071-B762800DBDCF}" srcId="{317AA48A-0BFA-4F5B-85D5-0EA7EA72C49D}" destId="{08F390A1-2449-47F7-91B8-047C3910B92E}" srcOrd="3" destOrd="0" parTransId="{76D8A178-D22C-4B9B-8737-22454E6B9FC4}" sibTransId="{021295AD-D5E2-4EB7-A485-86E64CB25967}"/>
    <dgm:cxn modelId="{4FD561AD-EDB4-478E-9648-E68FC733C0F4}" type="presOf" srcId="{317AA48A-0BFA-4F5B-85D5-0EA7EA72C49D}" destId="{D03A866C-9243-492E-B3A8-CD49A8332E94}" srcOrd="0" destOrd="0" presId="urn:microsoft.com/office/officeart/2018/2/layout/IconVerticalSolidList"/>
    <dgm:cxn modelId="{77B326CD-C7D8-4CD8-847E-868DDC2B6552}" srcId="{317AA48A-0BFA-4F5B-85D5-0EA7EA72C49D}" destId="{4064E71D-7CE7-431E-954A-5622DC471923}" srcOrd="2" destOrd="0" parTransId="{3650AC6C-5C73-44C8-A330-E444EC13F24F}" sibTransId="{75F94556-1908-431A-B41D-B3AA5EAF1798}"/>
    <dgm:cxn modelId="{A71F47F7-5C70-48A5-AC15-B31511C33C4C}" type="presOf" srcId="{65027698-710A-4BB1-933F-5DC2C432F8D0}" destId="{40BD4E05-1D58-49F2-8B01-D2443A386014}" srcOrd="0" destOrd="0" presId="urn:microsoft.com/office/officeart/2018/2/layout/IconVerticalSolidList"/>
    <dgm:cxn modelId="{2CCB44B5-0899-46E9-8A71-215E19670B52}" type="presParOf" srcId="{D03A866C-9243-492E-B3A8-CD49A8332E94}" destId="{F5EE5EC0-60D0-4F6C-A044-A4472F0DE3E5}" srcOrd="0" destOrd="0" presId="urn:microsoft.com/office/officeart/2018/2/layout/IconVerticalSolidList"/>
    <dgm:cxn modelId="{B7D76BEC-1803-4AA0-8C7E-258072B34E5B}" type="presParOf" srcId="{F5EE5EC0-60D0-4F6C-A044-A4472F0DE3E5}" destId="{E6B94BBB-C1BB-4591-81D7-7F34F6714B7B}" srcOrd="0" destOrd="0" presId="urn:microsoft.com/office/officeart/2018/2/layout/IconVerticalSolidList"/>
    <dgm:cxn modelId="{C24D1926-CA4E-4A9B-B7BB-5718372AACB1}" type="presParOf" srcId="{F5EE5EC0-60D0-4F6C-A044-A4472F0DE3E5}" destId="{D009C4C0-D991-482A-9CBA-AAB47E8EB415}" srcOrd="1" destOrd="0" presId="urn:microsoft.com/office/officeart/2018/2/layout/IconVerticalSolidList"/>
    <dgm:cxn modelId="{D3ABF5AB-B1E1-411A-A5CC-AF43DCED5E73}" type="presParOf" srcId="{F5EE5EC0-60D0-4F6C-A044-A4472F0DE3E5}" destId="{236B9237-3ACE-45AC-9494-EBFA389D7AD0}" srcOrd="2" destOrd="0" presId="urn:microsoft.com/office/officeart/2018/2/layout/IconVerticalSolidList"/>
    <dgm:cxn modelId="{3979C4AE-EA9F-43BF-AEA7-E7DA0A3E1B31}" type="presParOf" srcId="{F5EE5EC0-60D0-4F6C-A044-A4472F0DE3E5}" destId="{40BD4E05-1D58-49F2-8B01-D2443A386014}" srcOrd="3" destOrd="0" presId="urn:microsoft.com/office/officeart/2018/2/layout/IconVerticalSolidList"/>
    <dgm:cxn modelId="{AA02903E-0334-4D89-906B-7CBA5990F654}" type="presParOf" srcId="{D03A866C-9243-492E-B3A8-CD49A8332E94}" destId="{02344FF0-23A4-49EE-9529-0F0F1D88A35C}" srcOrd="1" destOrd="0" presId="urn:microsoft.com/office/officeart/2018/2/layout/IconVerticalSolidList"/>
    <dgm:cxn modelId="{8FB0B5F1-66B7-4B90-AEBB-FBEB73E04845}" type="presParOf" srcId="{D03A866C-9243-492E-B3A8-CD49A8332E94}" destId="{DEB7E479-21D6-4142-A8DE-E7AAE223E372}" srcOrd="2" destOrd="0" presId="urn:microsoft.com/office/officeart/2018/2/layout/IconVerticalSolidList"/>
    <dgm:cxn modelId="{00851038-8A32-4A3E-A2CC-8AFD24128D09}" type="presParOf" srcId="{DEB7E479-21D6-4142-A8DE-E7AAE223E372}" destId="{EAD7A4DA-2CD9-45C1-BAA4-6FA210084353}" srcOrd="0" destOrd="0" presId="urn:microsoft.com/office/officeart/2018/2/layout/IconVerticalSolidList"/>
    <dgm:cxn modelId="{1E1453EF-2CD8-491D-B66E-F580D49FFD5F}" type="presParOf" srcId="{DEB7E479-21D6-4142-A8DE-E7AAE223E372}" destId="{64AE0F72-1D99-41CC-9730-088CC83629CC}" srcOrd="1" destOrd="0" presId="urn:microsoft.com/office/officeart/2018/2/layout/IconVerticalSolidList"/>
    <dgm:cxn modelId="{EB1B3B6C-94CD-40F1-8016-81AB8B410861}" type="presParOf" srcId="{DEB7E479-21D6-4142-A8DE-E7AAE223E372}" destId="{652CE64B-B454-417B-8117-D9CF384D62E7}" srcOrd="2" destOrd="0" presId="urn:microsoft.com/office/officeart/2018/2/layout/IconVerticalSolidList"/>
    <dgm:cxn modelId="{163322E3-FC7A-41B2-8ED9-9AA07E659C66}" type="presParOf" srcId="{DEB7E479-21D6-4142-A8DE-E7AAE223E372}" destId="{99634F63-2D90-4F5C-896D-029B999634AF}" srcOrd="3" destOrd="0" presId="urn:microsoft.com/office/officeart/2018/2/layout/IconVerticalSolidList"/>
    <dgm:cxn modelId="{3E3FA7A1-D7CD-461E-828A-4B36CD706414}" type="presParOf" srcId="{D03A866C-9243-492E-B3A8-CD49A8332E94}" destId="{F1F27305-AC75-436E-8F2A-324EF3E0145D}" srcOrd="3" destOrd="0" presId="urn:microsoft.com/office/officeart/2018/2/layout/IconVerticalSolidList"/>
    <dgm:cxn modelId="{1E9C8336-3FCB-4B3B-9ACA-C9E764DF71C2}" type="presParOf" srcId="{D03A866C-9243-492E-B3A8-CD49A8332E94}" destId="{F4FF6760-8D55-4797-98A3-DC19B961415C}" srcOrd="4" destOrd="0" presId="urn:microsoft.com/office/officeart/2018/2/layout/IconVerticalSolidList"/>
    <dgm:cxn modelId="{665C29C5-9DAA-4487-A76C-1098F51C481B}" type="presParOf" srcId="{F4FF6760-8D55-4797-98A3-DC19B961415C}" destId="{4FFEE18A-73A3-4FED-BD75-15C2EB936BC4}" srcOrd="0" destOrd="0" presId="urn:microsoft.com/office/officeart/2018/2/layout/IconVerticalSolidList"/>
    <dgm:cxn modelId="{F18F8BDD-C71B-4C2E-9181-24DC4A1B30AA}" type="presParOf" srcId="{F4FF6760-8D55-4797-98A3-DC19B961415C}" destId="{C9DE4A22-8C97-4C34-AD9F-99DDF57A9AD8}" srcOrd="1" destOrd="0" presId="urn:microsoft.com/office/officeart/2018/2/layout/IconVerticalSolidList"/>
    <dgm:cxn modelId="{35C9B74B-4F58-463C-8FA2-4AAF3955414D}" type="presParOf" srcId="{F4FF6760-8D55-4797-98A3-DC19B961415C}" destId="{DFE82827-8817-43E7-9809-9860AE312E5B}" srcOrd="2" destOrd="0" presId="urn:microsoft.com/office/officeart/2018/2/layout/IconVerticalSolidList"/>
    <dgm:cxn modelId="{FB84E683-2A2F-4D70-A649-447A5CAF29CB}" type="presParOf" srcId="{F4FF6760-8D55-4797-98A3-DC19B961415C}" destId="{0A2691C8-0EC4-4B3D-9D99-7B4B53EDA072}" srcOrd="3" destOrd="0" presId="urn:microsoft.com/office/officeart/2018/2/layout/IconVerticalSolidList"/>
    <dgm:cxn modelId="{5A1730DD-C03F-4660-85F9-56B0453BF86A}" type="presParOf" srcId="{D03A866C-9243-492E-B3A8-CD49A8332E94}" destId="{36DAD873-94B5-4DF7-8ED6-5C49EAEACC3B}" srcOrd="5" destOrd="0" presId="urn:microsoft.com/office/officeart/2018/2/layout/IconVerticalSolidList"/>
    <dgm:cxn modelId="{B995C4E0-2E7A-4517-8CB0-8EDE36390619}" type="presParOf" srcId="{D03A866C-9243-492E-B3A8-CD49A8332E94}" destId="{71A95C3D-FE18-4A71-923D-E0134D3A7C14}" srcOrd="6" destOrd="0" presId="urn:microsoft.com/office/officeart/2018/2/layout/IconVerticalSolidList"/>
    <dgm:cxn modelId="{34EBEC84-7870-4501-98EE-DB6688218D9B}" type="presParOf" srcId="{71A95C3D-FE18-4A71-923D-E0134D3A7C14}" destId="{CD6A742E-24EF-40A8-B03E-9798CFBB74DB}" srcOrd="0" destOrd="0" presId="urn:microsoft.com/office/officeart/2018/2/layout/IconVerticalSolidList"/>
    <dgm:cxn modelId="{94560F84-C318-45B1-83D2-176A1134C724}" type="presParOf" srcId="{71A95C3D-FE18-4A71-923D-E0134D3A7C14}" destId="{05487059-8701-41B9-9FD8-C9F7FBABE853}" srcOrd="1" destOrd="0" presId="urn:microsoft.com/office/officeart/2018/2/layout/IconVerticalSolidList"/>
    <dgm:cxn modelId="{204BD7CB-78AD-4D07-B601-F5CDD7C63EFD}" type="presParOf" srcId="{71A95C3D-FE18-4A71-923D-E0134D3A7C14}" destId="{92D0ED48-8D52-4365-8A3E-ADA41566DC71}" srcOrd="2" destOrd="0" presId="urn:microsoft.com/office/officeart/2018/2/layout/IconVerticalSolidList"/>
    <dgm:cxn modelId="{0B7BE773-A049-4CD3-8198-5F30298D535C}" type="presParOf" srcId="{71A95C3D-FE18-4A71-923D-E0134D3A7C14}" destId="{41847E57-0DDA-478F-9ABC-F9AD2D0866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361F94-D35F-4B55-B45A-7F010E0DE63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5A94F09-2003-4A62-800E-F419798ACCD9}">
      <dgm:prSet/>
      <dgm:spPr/>
      <dgm:t>
        <a:bodyPr/>
        <a:lstStyle/>
        <a:p>
          <a:r>
            <a:rPr lang="en-US" dirty="0"/>
            <a:t>Store compressed gas cylinders on a smooth floor in an upright position with valve covers in place. </a:t>
          </a:r>
        </a:p>
      </dgm:t>
    </dgm:pt>
    <dgm:pt modelId="{A22EFF01-9D29-4DF0-A57A-5220B9C93086}" type="parTrans" cxnId="{69254F68-7CC4-48DC-8450-2EA9DC351178}">
      <dgm:prSet/>
      <dgm:spPr/>
      <dgm:t>
        <a:bodyPr/>
        <a:lstStyle/>
        <a:p>
          <a:endParaRPr lang="en-US"/>
        </a:p>
      </dgm:t>
    </dgm:pt>
    <dgm:pt modelId="{66208205-AE88-4192-8AAE-5083475DD8E0}" type="sibTrans" cxnId="{69254F68-7CC4-48DC-8450-2EA9DC351178}">
      <dgm:prSet/>
      <dgm:spPr>
        <a:solidFill>
          <a:srgbClr val="06786A"/>
        </a:solidFill>
        <a:ln>
          <a:noFill/>
        </a:ln>
      </dgm:spPr>
      <dgm:t>
        <a:bodyPr/>
        <a:lstStyle/>
        <a:p>
          <a:endParaRPr lang="en-US" dirty="0"/>
        </a:p>
      </dgm:t>
    </dgm:pt>
    <dgm:pt modelId="{24F1CAC5-5BF1-4495-AC6B-0E5D370789DD}">
      <dgm:prSet/>
      <dgm:spPr/>
      <dgm:t>
        <a:bodyPr/>
        <a:lstStyle/>
        <a:p>
          <a:r>
            <a:rPr lang="en-US" dirty="0"/>
            <a:t>Cylinders should be fastened to a wall or stable surface to prevent displacement.</a:t>
          </a:r>
        </a:p>
      </dgm:t>
    </dgm:pt>
    <dgm:pt modelId="{24091F94-BFC7-42AE-987A-97146483131B}" type="parTrans" cxnId="{506DC7A8-8DA7-452E-B4A2-BFAB21F9E6CC}">
      <dgm:prSet/>
      <dgm:spPr/>
      <dgm:t>
        <a:bodyPr/>
        <a:lstStyle/>
        <a:p>
          <a:endParaRPr lang="en-US"/>
        </a:p>
      </dgm:t>
    </dgm:pt>
    <dgm:pt modelId="{5BB71752-F415-40F3-B009-D799923B1956}" type="sibTrans" cxnId="{506DC7A8-8DA7-452E-B4A2-BFAB21F9E6CC}">
      <dgm:prSet/>
      <dgm:spPr>
        <a:solidFill>
          <a:srgbClr val="06786A"/>
        </a:solidFill>
        <a:ln>
          <a:noFill/>
        </a:ln>
      </dgm:spPr>
      <dgm:t>
        <a:bodyPr/>
        <a:lstStyle/>
        <a:p>
          <a:endParaRPr lang="en-US" dirty="0"/>
        </a:p>
      </dgm:t>
    </dgm:pt>
    <dgm:pt modelId="{9EF875C0-EE9E-4710-B667-D90AD9994F4F}">
      <dgm:prSet/>
      <dgm:spPr/>
      <dgm:t>
        <a:bodyPr/>
        <a:lstStyle/>
        <a:p>
          <a:r>
            <a:rPr lang="en-US" dirty="0"/>
            <a:t>Materials should never be stored under stairs or within exit enclosures.</a:t>
          </a:r>
        </a:p>
      </dgm:t>
    </dgm:pt>
    <dgm:pt modelId="{A7C22F4C-B8B5-4BA2-8DB1-84E6EDBB4541}" type="parTrans" cxnId="{ECC7A4BC-F47B-4C77-A5F5-04E9EB572F81}">
      <dgm:prSet/>
      <dgm:spPr/>
      <dgm:t>
        <a:bodyPr/>
        <a:lstStyle/>
        <a:p>
          <a:endParaRPr lang="en-US"/>
        </a:p>
      </dgm:t>
    </dgm:pt>
    <dgm:pt modelId="{87DD2564-95CB-4F89-882F-6F981E404AFD}" type="sibTrans" cxnId="{ECC7A4BC-F47B-4C77-A5F5-04E9EB572F81}">
      <dgm:prSet/>
      <dgm:spPr>
        <a:solidFill>
          <a:srgbClr val="06786A"/>
        </a:solidFill>
        <a:ln>
          <a:noFill/>
        </a:ln>
      </dgm:spPr>
      <dgm:t>
        <a:bodyPr/>
        <a:lstStyle/>
        <a:p>
          <a:endParaRPr lang="en-US" dirty="0"/>
        </a:p>
      </dgm:t>
    </dgm:pt>
    <dgm:pt modelId="{63C7F67D-8E48-421F-A8F0-AFC17F16F546}">
      <dgm:prSet/>
      <dgm:spPr/>
      <dgm:t>
        <a:bodyPr/>
        <a:lstStyle/>
        <a:p>
          <a:r>
            <a:rPr lang="en-US" dirty="0"/>
            <a:t>No item should be stored in stairways to impede egress.</a:t>
          </a:r>
        </a:p>
      </dgm:t>
    </dgm:pt>
    <dgm:pt modelId="{BB9625F4-8D83-472F-A881-406A7B0A4EDA}" type="parTrans" cxnId="{3C860786-A8A9-4D0E-B26E-FB2AD998EC2E}">
      <dgm:prSet/>
      <dgm:spPr/>
      <dgm:t>
        <a:bodyPr/>
        <a:lstStyle/>
        <a:p>
          <a:endParaRPr lang="en-US"/>
        </a:p>
      </dgm:t>
    </dgm:pt>
    <dgm:pt modelId="{7AD4F4E4-E7E8-4B72-975E-E1A3E1CCD888}" type="sibTrans" cxnId="{3C860786-A8A9-4D0E-B26E-FB2AD998EC2E}">
      <dgm:prSet/>
      <dgm:spPr/>
      <dgm:t>
        <a:bodyPr/>
        <a:lstStyle/>
        <a:p>
          <a:endParaRPr lang="en-US"/>
        </a:p>
      </dgm:t>
    </dgm:pt>
    <dgm:pt modelId="{92ABF0A9-929E-4C52-BAF8-BD8ADA491E2E}" type="pres">
      <dgm:prSet presAssocID="{6E361F94-D35F-4B55-B45A-7F010E0DE636}" presName="outerComposite" presStyleCnt="0">
        <dgm:presLayoutVars>
          <dgm:chMax val="5"/>
          <dgm:dir/>
          <dgm:resizeHandles val="exact"/>
        </dgm:presLayoutVars>
      </dgm:prSet>
      <dgm:spPr/>
    </dgm:pt>
    <dgm:pt modelId="{BB8536F9-1516-4932-8FDF-F001984A87D3}" type="pres">
      <dgm:prSet presAssocID="{6E361F94-D35F-4B55-B45A-7F010E0DE636}" presName="dummyMaxCanvas" presStyleCnt="0">
        <dgm:presLayoutVars/>
      </dgm:prSet>
      <dgm:spPr/>
    </dgm:pt>
    <dgm:pt modelId="{725046CC-5D44-4F4D-B7DC-0D0EE82A0B36}" type="pres">
      <dgm:prSet presAssocID="{6E361F94-D35F-4B55-B45A-7F010E0DE636}" presName="FourNodes_1" presStyleLbl="node1" presStyleIdx="0" presStyleCnt="4">
        <dgm:presLayoutVars>
          <dgm:bulletEnabled val="1"/>
        </dgm:presLayoutVars>
      </dgm:prSet>
      <dgm:spPr/>
    </dgm:pt>
    <dgm:pt modelId="{696EA19D-EB76-4DCA-94A3-80BE764F7B07}" type="pres">
      <dgm:prSet presAssocID="{6E361F94-D35F-4B55-B45A-7F010E0DE636}" presName="FourNodes_2" presStyleLbl="node1" presStyleIdx="1" presStyleCnt="4">
        <dgm:presLayoutVars>
          <dgm:bulletEnabled val="1"/>
        </dgm:presLayoutVars>
      </dgm:prSet>
      <dgm:spPr/>
    </dgm:pt>
    <dgm:pt modelId="{BD4BA13A-04EF-4A2A-B864-26520217E0A6}" type="pres">
      <dgm:prSet presAssocID="{6E361F94-D35F-4B55-B45A-7F010E0DE636}" presName="FourNodes_3" presStyleLbl="node1" presStyleIdx="2" presStyleCnt="4">
        <dgm:presLayoutVars>
          <dgm:bulletEnabled val="1"/>
        </dgm:presLayoutVars>
      </dgm:prSet>
      <dgm:spPr/>
    </dgm:pt>
    <dgm:pt modelId="{9DB77436-837A-4BBF-A5E0-3E101EBA471D}" type="pres">
      <dgm:prSet presAssocID="{6E361F94-D35F-4B55-B45A-7F010E0DE636}" presName="FourNodes_4" presStyleLbl="node1" presStyleIdx="3" presStyleCnt="4">
        <dgm:presLayoutVars>
          <dgm:bulletEnabled val="1"/>
        </dgm:presLayoutVars>
      </dgm:prSet>
      <dgm:spPr/>
    </dgm:pt>
    <dgm:pt modelId="{1F31976C-3F9C-4BFA-830C-47EC39665109}" type="pres">
      <dgm:prSet presAssocID="{6E361F94-D35F-4B55-B45A-7F010E0DE636}" presName="FourConn_1-2" presStyleLbl="fgAccFollowNode1" presStyleIdx="0" presStyleCnt="3">
        <dgm:presLayoutVars>
          <dgm:bulletEnabled val="1"/>
        </dgm:presLayoutVars>
      </dgm:prSet>
      <dgm:spPr/>
    </dgm:pt>
    <dgm:pt modelId="{2750550B-33A2-486A-88AE-1F4DA0A28E7A}" type="pres">
      <dgm:prSet presAssocID="{6E361F94-D35F-4B55-B45A-7F010E0DE636}" presName="FourConn_2-3" presStyleLbl="fgAccFollowNode1" presStyleIdx="1" presStyleCnt="3">
        <dgm:presLayoutVars>
          <dgm:bulletEnabled val="1"/>
        </dgm:presLayoutVars>
      </dgm:prSet>
      <dgm:spPr/>
    </dgm:pt>
    <dgm:pt modelId="{53A9FD54-875A-4D8C-9C04-0419349664D4}" type="pres">
      <dgm:prSet presAssocID="{6E361F94-D35F-4B55-B45A-7F010E0DE636}" presName="FourConn_3-4" presStyleLbl="fgAccFollowNode1" presStyleIdx="2" presStyleCnt="3">
        <dgm:presLayoutVars>
          <dgm:bulletEnabled val="1"/>
        </dgm:presLayoutVars>
      </dgm:prSet>
      <dgm:spPr/>
    </dgm:pt>
    <dgm:pt modelId="{DF9D2F0A-C508-49AC-9517-058124CA61E1}" type="pres">
      <dgm:prSet presAssocID="{6E361F94-D35F-4B55-B45A-7F010E0DE636}" presName="FourNodes_1_text" presStyleLbl="node1" presStyleIdx="3" presStyleCnt="4">
        <dgm:presLayoutVars>
          <dgm:bulletEnabled val="1"/>
        </dgm:presLayoutVars>
      </dgm:prSet>
      <dgm:spPr/>
    </dgm:pt>
    <dgm:pt modelId="{5A7B4C20-4386-4E67-BE8C-50F5457738EE}" type="pres">
      <dgm:prSet presAssocID="{6E361F94-D35F-4B55-B45A-7F010E0DE636}" presName="FourNodes_2_text" presStyleLbl="node1" presStyleIdx="3" presStyleCnt="4">
        <dgm:presLayoutVars>
          <dgm:bulletEnabled val="1"/>
        </dgm:presLayoutVars>
      </dgm:prSet>
      <dgm:spPr/>
    </dgm:pt>
    <dgm:pt modelId="{E9091343-EBA1-42FE-910A-B6DC6A780A9E}" type="pres">
      <dgm:prSet presAssocID="{6E361F94-D35F-4B55-B45A-7F010E0DE636}" presName="FourNodes_3_text" presStyleLbl="node1" presStyleIdx="3" presStyleCnt="4">
        <dgm:presLayoutVars>
          <dgm:bulletEnabled val="1"/>
        </dgm:presLayoutVars>
      </dgm:prSet>
      <dgm:spPr/>
    </dgm:pt>
    <dgm:pt modelId="{7C7E9431-1317-41C5-9475-47E161E062FB}" type="pres">
      <dgm:prSet presAssocID="{6E361F94-D35F-4B55-B45A-7F010E0DE636}" presName="FourNodes_4_text" presStyleLbl="node1" presStyleIdx="3" presStyleCnt="4">
        <dgm:presLayoutVars>
          <dgm:bulletEnabled val="1"/>
        </dgm:presLayoutVars>
      </dgm:prSet>
      <dgm:spPr/>
    </dgm:pt>
  </dgm:ptLst>
  <dgm:cxnLst>
    <dgm:cxn modelId="{E8EEC810-8580-4737-9C48-0CFC26035480}" type="presOf" srcId="{A5A94F09-2003-4A62-800E-F419798ACCD9}" destId="{725046CC-5D44-4F4D-B7DC-0D0EE82A0B36}" srcOrd="0" destOrd="0" presId="urn:microsoft.com/office/officeart/2005/8/layout/vProcess5"/>
    <dgm:cxn modelId="{B68DBA1A-F3DD-46FA-AE13-CB51E4A3BEB5}" type="presOf" srcId="{9EF875C0-EE9E-4710-B667-D90AD9994F4F}" destId="{BD4BA13A-04EF-4A2A-B864-26520217E0A6}" srcOrd="0" destOrd="0" presId="urn:microsoft.com/office/officeart/2005/8/layout/vProcess5"/>
    <dgm:cxn modelId="{39DA2932-446D-4923-9336-A9EEE4034D4B}" type="presOf" srcId="{24F1CAC5-5BF1-4495-AC6B-0E5D370789DD}" destId="{5A7B4C20-4386-4E67-BE8C-50F5457738EE}" srcOrd="1" destOrd="0" presId="urn:microsoft.com/office/officeart/2005/8/layout/vProcess5"/>
    <dgm:cxn modelId="{7B45A038-04F8-418C-97E9-EB91477074B1}" type="presOf" srcId="{24F1CAC5-5BF1-4495-AC6B-0E5D370789DD}" destId="{696EA19D-EB76-4DCA-94A3-80BE764F7B07}" srcOrd="0" destOrd="0" presId="urn:microsoft.com/office/officeart/2005/8/layout/vProcess5"/>
    <dgm:cxn modelId="{9DFF7B3A-082A-45DF-8859-47EB11DB84E4}" type="presOf" srcId="{9EF875C0-EE9E-4710-B667-D90AD9994F4F}" destId="{E9091343-EBA1-42FE-910A-B6DC6A780A9E}" srcOrd="1" destOrd="0" presId="urn:microsoft.com/office/officeart/2005/8/layout/vProcess5"/>
    <dgm:cxn modelId="{C4982D3E-E573-411D-9A25-B0912EAD9968}" type="presOf" srcId="{63C7F67D-8E48-421F-A8F0-AFC17F16F546}" destId="{7C7E9431-1317-41C5-9475-47E161E062FB}" srcOrd="1" destOrd="0" presId="urn:microsoft.com/office/officeart/2005/8/layout/vProcess5"/>
    <dgm:cxn modelId="{DFA84E65-D77C-426D-BA0D-382D2EAE0EB4}" type="presOf" srcId="{A5A94F09-2003-4A62-800E-F419798ACCD9}" destId="{DF9D2F0A-C508-49AC-9517-058124CA61E1}" srcOrd="1" destOrd="0" presId="urn:microsoft.com/office/officeart/2005/8/layout/vProcess5"/>
    <dgm:cxn modelId="{69254F68-7CC4-48DC-8450-2EA9DC351178}" srcId="{6E361F94-D35F-4B55-B45A-7F010E0DE636}" destId="{A5A94F09-2003-4A62-800E-F419798ACCD9}" srcOrd="0" destOrd="0" parTransId="{A22EFF01-9D29-4DF0-A57A-5220B9C93086}" sibTransId="{66208205-AE88-4192-8AAE-5083475DD8E0}"/>
    <dgm:cxn modelId="{804ACA7F-A514-48A5-AC81-85863089FA8A}" type="presOf" srcId="{6E361F94-D35F-4B55-B45A-7F010E0DE636}" destId="{92ABF0A9-929E-4C52-BAF8-BD8ADA491E2E}" srcOrd="0" destOrd="0" presId="urn:microsoft.com/office/officeart/2005/8/layout/vProcess5"/>
    <dgm:cxn modelId="{ED7B3F81-98AC-4CD4-A727-679705F18F07}" type="presOf" srcId="{63C7F67D-8E48-421F-A8F0-AFC17F16F546}" destId="{9DB77436-837A-4BBF-A5E0-3E101EBA471D}" srcOrd="0" destOrd="0" presId="urn:microsoft.com/office/officeart/2005/8/layout/vProcess5"/>
    <dgm:cxn modelId="{3C860786-A8A9-4D0E-B26E-FB2AD998EC2E}" srcId="{6E361F94-D35F-4B55-B45A-7F010E0DE636}" destId="{63C7F67D-8E48-421F-A8F0-AFC17F16F546}" srcOrd="3" destOrd="0" parTransId="{BB9625F4-8D83-472F-A881-406A7B0A4EDA}" sibTransId="{7AD4F4E4-E7E8-4B72-975E-E1A3E1CCD888}"/>
    <dgm:cxn modelId="{198BF290-90F9-4718-BA9F-93A0CACC0A9D}" type="presOf" srcId="{66208205-AE88-4192-8AAE-5083475DD8E0}" destId="{1F31976C-3F9C-4BFA-830C-47EC39665109}" srcOrd="0" destOrd="0" presId="urn:microsoft.com/office/officeart/2005/8/layout/vProcess5"/>
    <dgm:cxn modelId="{506DC7A8-8DA7-452E-B4A2-BFAB21F9E6CC}" srcId="{6E361F94-D35F-4B55-B45A-7F010E0DE636}" destId="{24F1CAC5-5BF1-4495-AC6B-0E5D370789DD}" srcOrd="1" destOrd="0" parTransId="{24091F94-BFC7-42AE-987A-97146483131B}" sibTransId="{5BB71752-F415-40F3-B009-D799923B1956}"/>
    <dgm:cxn modelId="{ECC7A4BC-F47B-4C77-A5F5-04E9EB572F81}" srcId="{6E361F94-D35F-4B55-B45A-7F010E0DE636}" destId="{9EF875C0-EE9E-4710-B667-D90AD9994F4F}" srcOrd="2" destOrd="0" parTransId="{A7C22F4C-B8B5-4BA2-8DB1-84E6EDBB4541}" sibTransId="{87DD2564-95CB-4F89-882F-6F981E404AFD}"/>
    <dgm:cxn modelId="{09ADE2C6-2353-4B6E-B858-B18F2F3C84F0}" type="presOf" srcId="{87DD2564-95CB-4F89-882F-6F981E404AFD}" destId="{53A9FD54-875A-4D8C-9C04-0419349664D4}" srcOrd="0" destOrd="0" presId="urn:microsoft.com/office/officeart/2005/8/layout/vProcess5"/>
    <dgm:cxn modelId="{E4D478CC-7E5B-4330-BA57-4B505CD4BFB3}" type="presOf" srcId="{5BB71752-F415-40F3-B009-D799923B1956}" destId="{2750550B-33A2-486A-88AE-1F4DA0A28E7A}" srcOrd="0" destOrd="0" presId="urn:microsoft.com/office/officeart/2005/8/layout/vProcess5"/>
    <dgm:cxn modelId="{75AC9AB9-D344-4031-AC4F-2724D3A33A2D}" type="presParOf" srcId="{92ABF0A9-929E-4C52-BAF8-BD8ADA491E2E}" destId="{BB8536F9-1516-4932-8FDF-F001984A87D3}" srcOrd="0" destOrd="0" presId="urn:microsoft.com/office/officeart/2005/8/layout/vProcess5"/>
    <dgm:cxn modelId="{EE21003B-D0D0-4514-8F6A-C0792ED4C083}" type="presParOf" srcId="{92ABF0A9-929E-4C52-BAF8-BD8ADA491E2E}" destId="{725046CC-5D44-4F4D-B7DC-0D0EE82A0B36}" srcOrd="1" destOrd="0" presId="urn:microsoft.com/office/officeart/2005/8/layout/vProcess5"/>
    <dgm:cxn modelId="{37F1A51E-3CB6-4FD9-8424-13D367537DD4}" type="presParOf" srcId="{92ABF0A9-929E-4C52-BAF8-BD8ADA491E2E}" destId="{696EA19D-EB76-4DCA-94A3-80BE764F7B07}" srcOrd="2" destOrd="0" presId="urn:microsoft.com/office/officeart/2005/8/layout/vProcess5"/>
    <dgm:cxn modelId="{876ACDA2-4B27-4C4C-B63F-F13C399AF1AC}" type="presParOf" srcId="{92ABF0A9-929E-4C52-BAF8-BD8ADA491E2E}" destId="{BD4BA13A-04EF-4A2A-B864-26520217E0A6}" srcOrd="3" destOrd="0" presId="urn:microsoft.com/office/officeart/2005/8/layout/vProcess5"/>
    <dgm:cxn modelId="{2C19FF30-795B-46CA-929E-DBEB83ADE864}" type="presParOf" srcId="{92ABF0A9-929E-4C52-BAF8-BD8ADA491E2E}" destId="{9DB77436-837A-4BBF-A5E0-3E101EBA471D}" srcOrd="4" destOrd="0" presId="urn:microsoft.com/office/officeart/2005/8/layout/vProcess5"/>
    <dgm:cxn modelId="{DED93DC0-52F6-48F0-B2EC-BAE651005E20}" type="presParOf" srcId="{92ABF0A9-929E-4C52-BAF8-BD8ADA491E2E}" destId="{1F31976C-3F9C-4BFA-830C-47EC39665109}" srcOrd="5" destOrd="0" presId="urn:microsoft.com/office/officeart/2005/8/layout/vProcess5"/>
    <dgm:cxn modelId="{0D3CD7BE-72B5-454F-A0A4-3769B7EE827A}" type="presParOf" srcId="{92ABF0A9-929E-4C52-BAF8-BD8ADA491E2E}" destId="{2750550B-33A2-486A-88AE-1F4DA0A28E7A}" srcOrd="6" destOrd="0" presId="urn:microsoft.com/office/officeart/2005/8/layout/vProcess5"/>
    <dgm:cxn modelId="{02274A9B-D346-4A8B-9805-02A8F7510817}" type="presParOf" srcId="{92ABF0A9-929E-4C52-BAF8-BD8ADA491E2E}" destId="{53A9FD54-875A-4D8C-9C04-0419349664D4}" srcOrd="7" destOrd="0" presId="urn:microsoft.com/office/officeart/2005/8/layout/vProcess5"/>
    <dgm:cxn modelId="{71075E3B-3782-4635-A919-5DAAFF2655A7}" type="presParOf" srcId="{92ABF0A9-929E-4C52-BAF8-BD8ADA491E2E}" destId="{DF9D2F0A-C508-49AC-9517-058124CA61E1}" srcOrd="8" destOrd="0" presId="urn:microsoft.com/office/officeart/2005/8/layout/vProcess5"/>
    <dgm:cxn modelId="{DAAD58B7-6E55-4D27-91C3-81E1625E76F4}" type="presParOf" srcId="{92ABF0A9-929E-4C52-BAF8-BD8ADA491E2E}" destId="{5A7B4C20-4386-4E67-BE8C-50F5457738EE}" srcOrd="9" destOrd="0" presId="urn:microsoft.com/office/officeart/2005/8/layout/vProcess5"/>
    <dgm:cxn modelId="{53BF7308-2CA4-4CE5-A06F-044B14C35E2E}" type="presParOf" srcId="{92ABF0A9-929E-4C52-BAF8-BD8ADA491E2E}" destId="{E9091343-EBA1-42FE-910A-B6DC6A780A9E}" srcOrd="10" destOrd="0" presId="urn:microsoft.com/office/officeart/2005/8/layout/vProcess5"/>
    <dgm:cxn modelId="{B791CB9C-EF5C-4070-810F-BD938D30B2F4}" type="presParOf" srcId="{92ABF0A9-929E-4C52-BAF8-BD8ADA491E2E}" destId="{7C7E9431-1317-41C5-9475-47E161E062F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D608DF-0E22-4F4F-B2BC-3D8DCBF171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0B4C683-656F-4A3D-951E-72634C0FEED6}">
      <dgm:prSet custT="1"/>
      <dgm:spPr/>
      <dgm:t>
        <a:bodyPr/>
        <a:lstStyle/>
        <a:p>
          <a:r>
            <a:rPr lang="en-US" sz="1900" dirty="0"/>
            <a:t>Inspect for damage, lack of structural integrity, missing components, or loose parts. </a:t>
          </a:r>
        </a:p>
      </dgm:t>
    </dgm:pt>
    <dgm:pt modelId="{AE2634AF-2E3D-4BB1-91DE-44C3A2C362AE}" type="parTrans" cxnId="{E5287129-1602-48A0-84FF-34023173E7E4}">
      <dgm:prSet/>
      <dgm:spPr/>
      <dgm:t>
        <a:bodyPr/>
        <a:lstStyle/>
        <a:p>
          <a:endParaRPr lang="en-US"/>
        </a:p>
      </dgm:t>
    </dgm:pt>
    <dgm:pt modelId="{224B754C-8CEA-499C-BAF8-6C4B7A0A7F41}" type="sibTrans" cxnId="{E5287129-1602-48A0-84FF-34023173E7E4}">
      <dgm:prSet/>
      <dgm:spPr/>
      <dgm:t>
        <a:bodyPr/>
        <a:lstStyle/>
        <a:p>
          <a:endParaRPr lang="en-US"/>
        </a:p>
      </dgm:t>
    </dgm:pt>
    <dgm:pt modelId="{C17235E4-2951-4FC3-9A4F-5438A4804FBA}">
      <dgm:prSet custT="1"/>
      <dgm:spPr/>
      <dgm:t>
        <a:bodyPr/>
        <a:lstStyle/>
        <a:p>
          <a:r>
            <a:rPr lang="en-US" sz="1900" dirty="0"/>
            <a:t>The steps or rungs must be tight and secure to the side rails.</a:t>
          </a:r>
        </a:p>
      </dgm:t>
    </dgm:pt>
    <dgm:pt modelId="{ECF629C5-A874-49B6-B172-A9A3EC209597}" type="parTrans" cxnId="{DFEF14B2-400D-4D40-8588-09C24D190736}">
      <dgm:prSet/>
      <dgm:spPr/>
      <dgm:t>
        <a:bodyPr/>
        <a:lstStyle/>
        <a:p>
          <a:endParaRPr lang="en-US"/>
        </a:p>
      </dgm:t>
    </dgm:pt>
    <dgm:pt modelId="{6A80A7C9-3B10-4512-A7C4-125024B98CEE}" type="sibTrans" cxnId="{DFEF14B2-400D-4D40-8588-09C24D190736}">
      <dgm:prSet/>
      <dgm:spPr/>
      <dgm:t>
        <a:bodyPr/>
        <a:lstStyle/>
        <a:p>
          <a:endParaRPr lang="en-US"/>
        </a:p>
      </dgm:t>
    </dgm:pt>
    <dgm:pt modelId="{4CE95AED-8FF4-45BD-8834-97B8817996C7}">
      <dgm:prSet custT="1"/>
      <dgm:spPr/>
      <dgm:t>
        <a:bodyPr/>
        <a:lstStyle/>
        <a:p>
          <a:r>
            <a:rPr lang="en-US" sz="1900" dirty="0"/>
            <a:t>All hardware and fittings must be properly and securely attached.</a:t>
          </a:r>
        </a:p>
      </dgm:t>
    </dgm:pt>
    <dgm:pt modelId="{C8AB416F-9683-43CB-9AFB-03BA0509889F}" type="parTrans" cxnId="{9DEDC1FA-AC44-4A69-876C-22A3300496FC}">
      <dgm:prSet/>
      <dgm:spPr/>
      <dgm:t>
        <a:bodyPr/>
        <a:lstStyle/>
        <a:p>
          <a:endParaRPr lang="en-US"/>
        </a:p>
      </dgm:t>
    </dgm:pt>
    <dgm:pt modelId="{E492417F-DB76-48FA-8A35-7DC66836F28A}" type="sibTrans" cxnId="{9DEDC1FA-AC44-4A69-876C-22A3300496FC}">
      <dgm:prSet/>
      <dgm:spPr/>
      <dgm:t>
        <a:bodyPr/>
        <a:lstStyle/>
        <a:p>
          <a:endParaRPr lang="en-US"/>
        </a:p>
      </dgm:t>
    </dgm:pt>
    <dgm:pt modelId="{A4836324-E5D7-4E76-8A05-313DC3E230FB}">
      <dgm:prSet custT="1"/>
      <dgm:spPr/>
      <dgm:t>
        <a:bodyPr/>
        <a:lstStyle/>
        <a:p>
          <a:r>
            <a:rPr lang="en-US" sz="1900" dirty="0"/>
            <a:t>Test movable parts to make sure they operate without binding or too much free play.</a:t>
          </a:r>
        </a:p>
      </dgm:t>
    </dgm:pt>
    <dgm:pt modelId="{7FE936A0-B163-47B2-BA9C-6A56BAB2D4A2}" type="parTrans" cxnId="{437820DB-D53A-4EE5-913E-D9791FC424F6}">
      <dgm:prSet/>
      <dgm:spPr/>
      <dgm:t>
        <a:bodyPr/>
        <a:lstStyle/>
        <a:p>
          <a:endParaRPr lang="en-US"/>
        </a:p>
      </dgm:t>
    </dgm:pt>
    <dgm:pt modelId="{ED109830-5DA5-476C-84EF-D5B3A174A584}" type="sibTrans" cxnId="{437820DB-D53A-4EE5-913E-D9791FC424F6}">
      <dgm:prSet/>
      <dgm:spPr/>
      <dgm:t>
        <a:bodyPr/>
        <a:lstStyle/>
        <a:p>
          <a:endParaRPr lang="en-US"/>
        </a:p>
      </dgm:t>
    </dgm:pt>
    <dgm:pt modelId="{10E20F32-2764-4FC5-AA08-3F9B130C956F}" type="pres">
      <dgm:prSet presAssocID="{42D608DF-0E22-4F4F-B2BC-3D8DCBF17125}" presName="root" presStyleCnt="0">
        <dgm:presLayoutVars>
          <dgm:dir/>
          <dgm:resizeHandles val="exact"/>
        </dgm:presLayoutVars>
      </dgm:prSet>
      <dgm:spPr/>
    </dgm:pt>
    <dgm:pt modelId="{AFAE34C3-20C9-4529-9A30-934B307D9AAE}" type="pres">
      <dgm:prSet presAssocID="{50B4C683-656F-4A3D-951E-72634C0FEED6}" presName="compNode" presStyleCnt="0"/>
      <dgm:spPr/>
    </dgm:pt>
    <dgm:pt modelId="{3D2F8875-945F-4C24-8F23-41E4986329C1}" type="pres">
      <dgm:prSet presAssocID="{50B4C683-656F-4A3D-951E-72634C0FEED6}" presName="bgRect" presStyleLbl="bgShp" presStyleIdx="0" presStyleCnt="4"/>
      <dgm:spPr/>
    </dgm:pt>
    <dgm:pt modelId="{F5625BF2-5738-414E-BCD4-7F748A7EAC86}" type="pres">
      <dgm:prSet presAssocID="{50B4C683-656F-4A3D-951E-72634C0FEE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o sign with solid fill"/>
        </a:ext>
      </dgm:extLst>
    </dgm:pt>
    <dgm:pt modelId="{C70BA2A8-16A2-4CFC-A9F2-66283B20CE49}" type="pres">
      <dgm:prSet presAssocID="{50B4C683-656F-4A3D-951E-72634C0FEED6}" presName="spaceRect" presStyleCnt="0"/>
      <dgm:spPr/>
    </dgm:pt>
    <dgm:pt modelId="{8AFB9647-0E27-40A4-9E5C-8E7B89AE35F6}" type="pres">
      <dgm:prSet presAssocID="{50B4C683-656F-4A3D-951E-72634C0FEED6}" presName="parTx" presStyleLbl="revTx" presStyleIdx="0" presStyleCnt="4">
        <dgm:presLayoutVars>
          <dgm:chMax val="0"/>
          <dgm:chPref val="0"/>
        </dgm:presLayoutVars>
      </dgm:prSet>
      <dgm:spPr/>
    </dgm:pt>
    <dgm:pt modelId="{40FBE886-897A-4CCA-A1DC-443BBF4CDD7C}" type="pres">
      <dgm:prSet presAssocID="{224B754C-8CEA-499C-BAF8-6C4B7A0A7F41}" presName="sibTrans" presStyleCnt="0"/>
      <dgm:spPr/>
    </dgm:pt>
    <dgm:pt modelId="{F0BE93AF-6E02-4099-93FB-DBFCC3D8A490}" type="pres">
      <dgm:prSet presAssocID="{C17235E4-2951-4FC3-9A4F-5438A4804FBA}" presName="compNode" presStyleCnt="0"/>
      <dgm:spPr/>
    </dgm:pt>
    <dgm:pt modelId="{50545B14-A721-4E83-9CEA-C7A130495B7B}" type="pres">
      <dgm:prSet presAssocID="{C17235E4-2951-4FC3-9A4F-5438A4804FBA}" presName="bgRect" presStyleLbl="bgShp" presStyleIdx="1" presStyleCnt="4"/>
      <dgm:spPr/>
    </dgm:pt>
    <dgm:pt modelId="{B783905E-5259-4F4D-A488-D7B663E26221}" type="pres">
      <dgm:prSet presAssocID="{C17235E4-2951-4FC3-9A4F-5438A4804F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pstairs with solid fill"/>
        </a:ext>
      </dgm:extLst>
    </dgm:pt>
    <dgm:pt modelId="{8FEF8159-8EBB-4BB8-AD18-82BF6393D023}" type="pres">
      <dgm:prSet presAssocID="{C17235E4-2951-4FC3-9A4F-5438A4804FBA}" presName="spaceRect" presStyleCnt="0"/>
      <dgm:spPr/>
    </dgm:pt>
    <dgm:pt modelId="{B128D13A-C7BA-49A0-B212-A0B925B6C159}" type="pres">
      <dgm:prSet presAssocID="{C17235E4-2951-4FC3-9A4F-5438A4804FBA}" presName="parTx" presStyleLbl="revTx" presStyleIdx="1" presStyleCnt="4">
        <dgm:presLayoutVars>
          <dgm:chMax val="0"/>
          <dgm:chPref val="0"/>
        </dgm:presLayoutVars>
      </dgm:prSet>
      <dgm:spPr/>
    </dgm:pt>
    <dgm:pt modelId="{2947A6E8-8FC8-4A12-8B26-894D7E1121F9}" type="pres">
      <dgm:prSet presAssocID="{6A80A7C9-3B10-4512-A7C4-125024B98CEE}" presName="sibTrans" presStyleCnt="0"/>
      <dgm:spPr/>
    </dgm:pt>
    <dgm:pt modelId="{C7C78529-AA76-4833-8847-5838B43ADA4D}" type="pres">
      <dgm:prSet presAssocID="{4CE95AED-8FF4-45BD-8834-97B8817996C7}" presName="compNode" presStyleCnt="0"/>
      <dgm:spPr/>
    </dgm:pt>
    <dgm:pt modelId="{16BA0597-C44D-46A6-94CE-B643D3DA4B2E}" type="pres">
      <dgm:prSet presAssocID="{4CE95AED-8FF4-45BD-8834-97B8817996C7}" presName="bgRect" presStyleLbl="bgShp" presStyleIdx="2" presStyleCnt="4"/>
      <dgm:spPr/>
    </dgm:pt>
    <dgm:pt modelId="{10C7E220-77CD-41DA-A544-78CACFCBE26B}" type="pres">
      <dgm:prSet presAssocID="{4CE95AED-8FF4-45BD-8834-97B8817996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ools with solid fill"/>
        </a:ext>
      </dgm:extLst>
    </dgm:pt>
    <dgm:pt modelId="{205F2FB0-F4F6-4B28-9D0A-1556FAA716DD}" type="pres">
      <dgm:prSet presAssocID="{4CE95AED-8FF4-45BD-8834-97B8817996C7}" presName="spaceRect" presStyleCnt="0"/>
      <dgm:spPr/>
    </dgm:pt>
    <dgm:pt modelId="{D5790D08-9D1C-4113-B17C-37ED3399EE4C}" type="pres">
      <dgm:prSet presAssocID="{4CE95AED-8FF4-45BD-8834-97B8817996C7}" presName="parTx" presStyleLbl="revTx" presStyleIdx="2" presStyleCnt="4">
        <dgm:presLayoutVars>
          <dgm:chMax val="0"/>
          <dgm:chPref val="0"/>
        </dgm:presLayoutVars>
      </dgm:prSet>
      <dgm:spPr/>
    </dgm:pt>
    <dgm:pt modelId="{15EC192F-03DB-4470-B13C-CCD9F5423C88}" type="pres">
      <dgm:prSet presAssocID="{E492417F-DB76-48FA-8A35-7DC66836F28A}" presName="sibTrans" presStyleCnt="0"/>
      <dgm:spPr/>
    </dgm:pt>
    <dgm:pt modelId="{45C3C642-76DF-4283-B057-C021478B2433}" type="pres">
      <dgm:prSet presAssocID="{A4836324-E5D7-4E76-8A05-313DC3E230FB}" presName="compNode" presStyleCnt="0"/>
      <dgm:spPr/>
    </dgm:pt>
    <dgm:pt modelId="{80606EE1-36C4-4D54-9D2D-EB0EC7DAC945}" type="pres">
      <dgm:prSet presAssocID="{A4836324-E5D7-4E76-8A05-313DC3E230FB}" presName="bgRect" presStyleLbl="bgShp" presStyleIdx="3" presStyleCnt="4" custLinFactNeighborX="0" custLinFactNeighborY="197"/>
      <dgm:spPr/>
    </dgm:pt>
    <dgm:pt modelId="{CC61D5F1-BE2C-45A7-BD53-54C0582F34A8}" type="pres">
      <dgm:prSet presAssocID="{A4836324-E5D7-4E76-8A05-313DC3E230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ove with solid fill"/>
        </a:ext>
      </dgm:extLst>
    </dgm:pt>
    <dgm:pt modelId="{26FD1813-6CED-46AA-BD60-10B5671B2A81}" type="pres">
      <dgm:prSet presAssocID="{A4836324-E5D7-4E76-8A05-313DC3E230FB}" presName="spaceRect" presStyleCnt="0"/>
      <dgm:spPr/>
    </dgm:pt>
    <dgm:pt modelId="{66D8B8BE-AC62-475E-AF73-FF03583F4FA5}" type="pres">
      <dgm:prSet presAssocID="{A4836324-E5D7-4E76-8A05-313DC3E230FB}" presName="parTx" presStyleLbl="revTx" presStyleIdx="3" presStyleCnt="4">
        <dgm:presLayoutVars>
          <dgm:chMax val="0"/>
          <dgm:chPref val="0"/>
        </dgm:presLayoutVars>
      </dgm:prSet>
      <dgm:spPr/>
    </dgm:pt>
  </dgm:ptLst>
  <dgm:cxnLst>
    <dgm:cxn modelId="{C01F921E-F03B-46E6-BB30-212DBDB89641}" type="presOf" srcId="{42D608DF-0E22-4F4F-B2BC-3D8DCBF17125}" destId="{10E20F32-2764-4FC5-AA08-3F9B130C956F}" srcOrd="0" destOrd="0" presId="urn:microsoft.com/office/officeart/2018/2/layout/IconVerticalSolidList"/>
    <dgm:cxn modelId="{E5287129-1602-48A0-84FF-34023173E7E4}" srcId="{42D608DF-0E22-4F4F-B2BC-3D8DCBF17125}" destId="{50B4C683-656F-4A3D-951E-72634C0FEED6}" srcOrd="0" destOrd="0" parTransId="{AE2634AF-2E3D-4BB1-91DE-44C3A2C362AE}" sibTransId="{224B754C-8CEA-499C-BAF8-6C4B7A0A7F41}"/>
    <dgm:cxn modelId="{464E9C55-C39B-4B66-A0EC-49FFF3EF1988}" type="presOf" srcId="{A4836324-E5D7-4E76-8A05-313DC3E230FB}" destId="{66D8B8BE-AC62-475E-AF73-FF03583F4FA5}" srcOrd="0" destOrd="0" presId="urn:microsoft.com/office/officeart/2018/2/layout/IconVerticalSolidList"/>
    <dgm:cxn modelId="{4161949E-1048-4183-A49B-905FF8C3D911}" type="presOf" srcId="{C17235E4-2951-4FC3-9A4F-5438A4804FBA}" destId="{B128D13A-C7BA-49A0-B212-A0B925B6C159}" srcOrd="0" destOrd="0" presId="urn:microsoft.com/office/officeart/2018/2/layout/IconVerticalSolidList"/>
    <dgm:cxn modelId="{DFEF14B2-400D-4D40-8588-09C24D190736}" srcId="{42D608DF-0E22-4F4F-B2BC-3D8DCBF17125}" destId="{C17235E4-2951-4FC3-9A4F-5438A4804FBA}" srcOrd="1" destOrd="0" parTransId="{ECF629C5-A874-49B6-B172-A9A3EC209597}" sibTransId="{6A80A7C9-3B10-4512-A7C4-125024B98CEE}"/>
    <dgm:cxn modelId="{A35DEFC9-6006-41B1-8EA0-6FC5C6C01533}" type="presOf" srcId="{50B4C683-656F-4A3D-951E-72634C0FEED6}" destId="{8AFB9647-0E27-40A4-9E5C-8E7B89AE35F6}" srcOrd="0" destOrd="0" presId="urn:microsoft.com/office/officeart/2018/2/layout/IconVerticalSolidList"/>
    <dgm:cxn modelId="{437820DB-D53A-4EE5-913E-D9791FC424F6}" srcId="{42D608DF-0E22-4F4F-B2BC-3D8DCBF17125}" destId="{A4836324-E5D7-4E76-8A05-313DC3E230FB}" srcOrd="3" destOrd="0" parTransId="{7FE936A0-B163-47B2-BA9C-6A56BAB2D4A2}" sibTransId="{ED109830-5DA5-476C-84EF-D5B3A174A584}"/>
    <dgm:cxn modelId="{14D187EB-F2B9-4FB1-99AC-31BF80A71691}" type="presOf" srcId="{4CE95AED-8FF4-45BD-8834-97B8817996C7}" destId="{D5790D08-9D1C-4113-B17C-37ED3399EE4C}" srcOrd="0" destOrd="0" presId="urn:microsoft.com/office/officeart/2018/2/layout/IconVerticalSolidList"/>
    <dgm:cxn modelId="{9DEDC1FA-AC44-4A69-876C-22A3300496FC}" srcId="{42D608DF-0E22-4F4F-B2BC-3D8DCBF17125}" destId="{4CE95AED-8FF4-45BD-8834-97B8817996C7}" srcOrd="2" destOrd="0" parTransId="{C8AB416F-9683-43CB-9AFB-03BA0509889F}" sibTransId="{E492417F-DB76-48FA-8A35-7DC66836F28A}"/>
    <dgm:cxn modelId="{DB45EB56-8CE9-4E3F-88D2-6C4BCAAC8F27}" type="presParOf" srcId="{10E20F32-2764-4FC5-AA08-3F9B130C956F}" destId="{AFAE34C3-20C9-4529-9A30-934B307D9AAE}" srcOrd="0" destOrd="0" presId="urn:microsoft.com/office/officeart/2018/2/layout/IconVerticalSolidList"/>
    <dgm:cxn modelId="{C086188F-D0F6-4011-AF37-2F4DF7B8A2B0}" type="presParOf" srcId="{AFAE34C3-20C9-4529-9A30-934B307D9AAE}" destId="{3D2F8875-945F-4C24-8F23-41E4986329C1}" srcOrd="0" destOrd="0" presId="urn:microsoft.com/office/officeart/2018/2/layout/IconVerticalSolidList"/>
    <dgm:cxn modelId="{506FC611-0525-4497-9ED1-65C848BE685C}" type="presParOf" srcId="{AFAE34C3-20C9-4529-9A30-934B307D9AAE}" destId="{F5625BF2-5738-414E-BCD4-7F748A7EAC86}" srcOrd="1" destOrd="0" presId="urn:microsoft.com/office/officeart/2018/2/layout/IconVerticalSolidList"/>
    <dgm:cxn modelId="{D6205185-F4E4-4C3D-929E-103DFB15114D}" type="presParOf" srcId="{AFAE34C3-20C9-4529-9A30-934B307D9AAE}" destId="{C70BA2A8-16A2-4CFC-A9F2-66283B20CE49}" srcOrd="2" destOrd="0" presId="urn:microsoft.com/office/officeart/2018/2/layout/IconVerticalSolidList"/>
    <dgm:cxn modelId="{56CA3802-AD6F-46C7-A7BC-89C445B0C35A}" type="presParOf" srcId="{AFAE34C3-20C9-4529-9A30-934B307D9AAE}" destId="{8AFB9647-0E27-40A4-9E5C-8E7B89AE35F6}" srcOrd="3" destOrd="0" presId="urn:microsoft.com/office/officeart/2018/2/layout/IconVerticalSolidList"/>
    <dgm:cxn modelId="{C59D50DB-F044-4902-8037-6FF828779599}" type="presParOf" srcId="{10E20F32-2764-4FC5-AA08-3F9B130C956F}" destId="{40FBE886-897A-4CCA-A1DC-443BBF4CDD7C}" srcOrd="1" destOrd="0" presId="urn:microsoft.com/office/officeart/2018/2/layout/IconVerticalSolidList"/>
    <dgm:cxn modelId="{84ABDC0C-2FF9-44A9-A1CA-50AD64D130FE}" type="presParOf" srcId="{10E20F32-2764-4FC5-AA08-3F9B130C956F}" destId="{F0BE93AF-6E02-4099-93FB-DBFCC3D8A490}" srcOrd="2" destOrd="0" presId="urn:microsoft.com/office/officeart/2018/2/layout/IconVerticalSolidList"/>
    <dgm:cxn modelId="{02DF0E6E-E241-4403-8DF5-295981CC52A7}" type="presParOf" srcId="{F0BE93AF-6E02-4099-93FB-DBFCC3D8A490}" destId="{50545B14-A721-4E83-9CEA-C7A130495B7B}" srcOrd="0" destOrd="0" presId="urn:microsoft.com/office/officeart/2018/2/layout/IconVerticalSolidList"/>
    <dgm:cxn modelId="{E20B91EB-0C7F-4BB1-9CBE-849A25BAD370}" type="presParOf" srcId="{F0BE93AF-6E02-4099-93FB-DBFCC3D8A490}" destId="{B783905E-5259-4F4D-A488-D7B663E26221}" srcOrd="1" destOrd="0" presId="urn:microsoft.com/office/officeart/2018/2/layout/IconVerticalSolidList"/>
    <dgm:cxn modelId="{130E5C21-0F1D-4341-B6DD-3785B83543CA}" type="presParOf" srcId="{F0BE93AF-6E02-4099-93FB-DBFCC3D8A490}" destId="{8FEF8159-8EBB-4BB8-AD18-82BF6393D023}" srcOrd="2" destOrd="0" presId="urn:microsoft.com/office/officeart/2018/2/layout/IconVerticalSolidList"/>
    <dgm:cxn modelId="{4C28DD78-22F5-479D-BF9E-37520B5081D4}" type="presParOf" srcId="{F0BE93AF-6E02-4099-93FB-DBFCC3D8A490}" destId="{B128D13A-C7BA-49A0-B212-A0B925B6C159}" srcOrd="3" destOrd="0" presId="urn:microsoft.com/office/officeart/2018/2/layout/IconVerticalSolidList"/>
    <dgm:cxn modelId="{F137E124-995F-4A09-846C-656B0CBE27A6}" type="presParOf" srcId="{10E20F32-2764-4FC5-AA08-3F9B130C956F}" destId="{2947A6E8-8FC8-4A12-8B26-894D7E1121F9}" srcOrd="3" destOrd="0" presId="urn:microsoft.com/office/officeart/2018/2/layout/IconVerticalSolidList"/>
    <dgm:cxn modelId="{FFD0E2DA-634A-46D2-829B-B3BCEF7E3140}" type="presParOf" srcId="{10E20F32-2764-4FC5-AA08-3F9B130C956F}" destId="{C7C78529-AA76-4833-8847-5838B43ADA4D}" srcOrd="4" destOrd="0" presId="urn:microsoft.com/office/officeart/2018/2/layout/IconVerticalSolidList"/>
    <dgm:cxn modelId="{B92EDB2C-4C78-452A-9618-28EE7EBDBFB5}" type="presParOf" srcId="{C7C78529-AA76-4833-8847-5838B43ADA4D}" destId="{16BA0597-C44D-46A6-94CE-B643D3DA4B2E}" srcOrd="0" destOrd="0" presId="urn:microsoft.com/office/officeart/2018/2/layout/IconVerticalSolidList"/>
    <dgm:cxn modelId="{D89C5321-F58F-4D10-A53F-D1F74D4D4BB7}" type="presParOf" srcId="{C7C78529-AA76-4833-8847-5838B43ADA4D}" destId="{10C7E220-77CD-41DA-A544-78CACFCBE26B}" srcOrd="1" destOrd="0" presId="urn:microsoft.com/office/officeart/2018/2/layout/IconVerticalSolidList"/>
    <dgm:cxn modelId="{A1241E6B-F160-47B2-8278-26FFA01C81D3}" type="presParOf" srcId="{C7C78529-AA76-4833-8847-5838B43ADA4D}" destId="{205F2FB0-F4F6-4B28-9D0A-1556FAA716DD}" srcOrd="2" destOrd="0" presId="urn:microsoft.com/office/officeart/2018/2/layout/IconVerticalSolidList"/>
    <dgm:cxn modelId="{7CA43FCF-00BF-42BD-87D2-573A9C694CED}" type="presParOf" srcId="{C7C78529-AA76-4833-8847-5838B43ADA4D}" destId="{D5790D08-9D1C-4113-B17C-37ED3399EE4C}" srcOrd="3" destOrd="0" presId="urn:microsoft.com/office/officeart/2018/2/layout/IconVerticalSolidList"/>
    <dgm:cxn modelId="{25D43C54-4899-4BE9-849B-39EE1F5270EA}" type="presParOf" srcId="{10E20F32-2764-4FC5-AA08-3F9B130C956F}" destId="{15EC192F-03DB-4470-B13C-CCD9F5423C88}" srcOrd="5" destOrd="0" presId="urn:microsoft.com/office/officeart/2018/2/layout/IconVerticalSolidList"/>
    <dgm:cxn modelId="{E996108C-41FC-4DD0-B068-E9E9AB58721F}" type="presParOf" srcId="{10E20F32-2764-4FC5-AA08-3F9B130C956F}" destId="{45C3C642-76DF-4283-B057-C021478B2433}" srcOrd="6" destOrd="0" presId="urn:microsoft.com/office/officeart/2018/2/layout/IconVerticalSolidList"/>
    <dgm:cxn modelId="{399214B6-1024-41A5-9F27-E1278F831E64}" type="presParOf" srcId="{45C3C642-76DF-4283-B057-C021478B2433}" destId="{80606EE1-36C4-4D54-9D2D-EB0EC7DAC945}" srcOrd="0" destOrd="0" presId="urn:microsoft.com/office/officeart/2018/2/layout/IconVerticalSolidList"/>
    <dgm:cxn modelId="{33B75638-8F98-474F-AC61-7CF4C0631AF4}" type="presParOf" srcId="{45C3C642-76DF-4283-B057-C021478B2433}" destId="{CC61D5F1-BE2C-45A7-BD53-54C0582F34A8}" srcOrd="1" destOrd="0" presId="urn:microsoft.com/office/officeart/2018/2/layout/IconVerticalSolidList"/>
    <dgm:cxn modelId="{40F0473B-E927-412B-86DD-7F3A3389C127}" type="presParOf" srcId="{45C3C642-76DF-4283-B057-C021478B2433}" destId="{26FD1813-6CED-46AA-BD60-10B5671B2A81}" srcOrd="2" destOrd="0" presId="urn:microsoft.com/office/officeart/2018/2/layout/IconVerticalSolidList"/>
    <dgm:cxn modelId="{545891FA-B32B-498F-83E9-45C08630A8E1}" type="presParOf" srcId="{45C3C642-76DF-4283-B057-C021478B2433}" destId="{66D8B8BE-AC62-475E-AF73-FF03583F4F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2C7C1-9079-4B11-B342-8B5F59A29A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96ADE89-9298-4A47-9068-DCDB732F1E99}">
      <dgm:prSet custT="1"/>
      <dgm:spPr/>
      <dgm:t>
        <a:bodyPr/>
        <a:lstStyle/>
        <a:p>
          <a:r>
            <a:rPr lang="en-US" sz="1900" dirty="0"/>
            <a:t>All labels should be intact and readable.</a:t>
          </a:r>
        </a:p>
      </dgm:t>
    </dgm:pt>
    <dgm:pt modelId="{520D1B88-FB54-4A82-A089-86A54FDB59F0}" type="parTrans" cxnId="{AB33BBD6-1838-44F7-9D6D-A7325CB0DC71}">
      <dgm:prSet/>
      <dgm:spPr/>
      <dgm:t>
        <a:bodyPr/>
        <a:lstStyle/>
        <a:p>
          <a:endParaRPr lang="en-US"/>
        </a:p>
      </dgm:t>
    </dgm:pt>
    <dgm:pt modelId="{09C522BA-E7A0-42F8-934B-15C8980529F0}" type="sibTrans" cxnId="{AB33BBD6-1838-44F7-9D6D-A7325CB0DC71}">
      <dgm:prSet/>
      <dgm:spPr/>
      <dgm:t>
        <a:bodyPr/>
        <a:lstStyle/>
        <a:p>
          <a:endParaRPr lang="en-US"/>
        </a:p>
      </dgm:t>
    </dgm:pt>
    <dgm:pt modelId="{79150418-7E36-4221-9682-BD5780F97EEC}">
      <dgm:prSet custT="1"/>
      <dgm:spPr/>
      <dgm:t>
        <a:bodyPr/>
        <a:lstStyle/>
        <a:p>
          <a:r>
            <a:rPr lang="en-US" sz="1900" dirty="0"/>
            <a:t>Ladders should be free of oil, grease, and slippery materials.</a:t>
          </a:r>
        </a:p>
      </dgm:t>
    </dgm:pt>
    <dgm:pt modelId="{0186DF55-586B-40FA-ADD2-8D6A4360C126}" type="parTrans" cxnId="{5DF043A6-E78F-461B-A265-7AA3A63E396E}">
      <dgm:prSet/>
      <dgm:spPr/>
      <dgm:t>
        <a:bodyPr/>
        <a:lstStyle/>
        <a:p>
          <a:endParaRPr lang="en-US"/>
        </a:p>
      </dgm:t>
    </dgm:pt>
    <dgm:pt modelId="{B8119DB9-E448-4D6C-8DE4-DA9E699E0E0C}" type="sibTrans" cxnId="{5DF043A6-E78F-461B-A265-7AA3A63E396E}">
      <dgm:prSet/>
      <dgm:spPr/>
      <dgm:t>
        <a:bodyPr/>
        <a:lstStyle/>
        <a:p>
          <a:endParaRPr lang="en-US"/>
        </a:p>
      </dgm:t>
    </dgm:pt>
    <dgm:pt modelId="{96764EEB-EAA7-4AA9-B757-7A619752020B}">
      <dgm:prSet custT="1"/>
      <dgm:spPr/>
      <dgm:t>
        <a:bodyPr/>
        <a:lstStyle/>
        <a:p>
          <a:r>
            <a:rPr lang="en-US" sz="1900" dirty="0"/>
            <a:t>A ladder exposed to fire or strong chemicals must be discarded</a:t>
          </a:r>
          <a:r>
            <a:rPr lang="en-US" sz="1800" dirty="0"/>
            <a:t>.</a:t>
          </a:r>
        </a:p>
      </dgm:t>
    </dgm:pt>
    <dgm:pt modelId="{9B57777C-732E-4B5B-B464-D93C8563678B}" type="parTrans" cxnId="{7B6E3126-63F1-40DA-B9E0-D917BBF2DE12}">
      <dgm:prSet/>
      <dgm:spPr/>
      <dgm:t>
        <a:bodyPr/>
        <a:lstStyle/>
        <a:p>
          <a:endParaRPr lang="en-US"/>
        </a:p>
      </dgm:t>
    </dgm:pt>
    <dgm:pt modelId="{A03DB99A-18BA-401C-922A-FA34A3A45B23}" type="sibTrans" cxnId="{7B6E3126-63F1-40DA-B9E0-D917BBF2DE12}">
      <dgm:prSet/>
      <dgm:spPr/>
      <dgm:t>
        <a:bodyPr/>
        <a:lstStyle/>
        <a:p>
          <a:endParaRPr lang="en-US"/>
        </a:p>
      </dgm:t>
    </dgm:pt>
    <dgm:pt modelId="{0F0E59A8-06FD-4509-9777-9B12E797FFB0}">
      <dgm:prSet custT="1"/>
      <dgm:spPr/>
      <dgm:t>
        <a:bodyPr/>
        <a:lstStyle/>
        <a:p>
          <a:r>
            <a:rPr lang="en-US" sz="1900" dirty="0"/>
            <a:t>Leg levelers, paint shelves, stand-off shelves, etc. must be in good condition.</a:t>
          </a:r>
        </a:p>
      </dgm:t>
    </dgm:pt>
    <dgm:pt modelId="{88C439F5-0B1E-4851-8E93-30C7E7415192}" type="parTrans" cxnId="{48292349-11B6-45A1-85DA-F95E14758F66}">
      <dgm:prSet/>
      <dgm:spPr/>
      <dgm:t>
        <a:bodyPr/>
        <a:lstStyle/>
        <a:p>
          <a:endParaRPr lang="en-US"/>
        </a:p>
      </dgm:t>
    </dgm:pt>
    <dgm:pt modelId="{DCB60727-AA85-4644-946C-4E660F3DC01B}" type="sibTrans" cxnId="{48292349-11B6-45A1-85DA-F95E14758F66}">
      <dgm:prSet/>
      <dgm:spPr/>
      <dgm:t>
        <a:bodyPr/>
        <a:lstStyle/>
        <a:p>
          <a:endParaRPr lang="en-US"/>
        </a:p>
      </dgm:t>
    </dgm:pt>
    <dgm:pt modelId="{265B402B-5D0E-4609-9695-6093D79B747B}">
      <dgm:prSet custT="1"/>
      <dgm:spPr/>
      <dgm:t>
        <a:bodyPr/>
        <a:lstStyle/>
        <a:p>
          <a:r>
            <a:rPr lang="en-US" sz="1900" dirty="0"/>
            <a:t>The base must be on secure and level footing. Use a ladder leveler for equal rail support on uneven surfaces.</a:t>
          </a:r>
        </a:p>
      </dgm:t>
    </dgm:pt>
    <dgm:pt modelId="{9E167CCC-AA86-4C1A-97E0-4E629934558E}" type="parTrans" cxnId="{99E03B70-8139-4853-AEB6-025EF396E52F}">
      <dgm:prSet/>
      <dgm:spPr/>
      <dgm:t>
        <a:bodyPr/>
        <a:lstStyle/>
        <a:p>
          <a:endParaRPr lang="en-US"/>
        </a:p>
      </dgm:t>
    </dgm:pt>
    <dgm:pt modelId="{E959CD89-DEEF-4226-A708-44F44725CB65}" type="sibTrans" cxnId="{99E03B70-8139-4853-AEB6-025EF396E52F}">
      <dgm:prSet/>
      <dgm:spPr/>
      <dgm:t>
        <a:bodyPr/>
        <a:lstStyle/>
        <a:p>
          <a:endParaRPr lang="en-US"/>
        </a:p>
      </dgm:t>
    </dgm:pt>
    <dgm:pt modelId="{43BEE765-D730-4744-AD85-897C74C07EC8}" type="pres">
      <dgm:prSet presAssocID="{4CE2C7C1-9079-4B11-B342-8B5F59A29A5C}" presName="root" presStyleCnt="0">
        <dgm:presLayoutVars>
          <dgm:dir/>
          <dgm:resizeHandles val="exact"/>
        </dgm:presLayoutVars>
      </dgm:prSet>
      <dgm:spPr/>
    </dgm:pt>
    <dgm:pt modelId="{42039176-0651-4E63-A8E9-04E656791ACD}" type="pres">
      <dgm:prSet presAssocID="{596ADE89-9298-4A47-9068-DCDB732F1E99}" presName="compNode" presStyleCnt="0"/>
      <dgm:spPr/>
    </dgm:pt>
    <dgm:pt modelId="{03C0C88C-1746-4633-81A9-3EA212E19795}" type="pres">
      <dgm:prSet presAssocID="{596ADE89-9298-4A47-9068-DCDB732F1E99}" presName="bgRect" presStyleLbl="bgShp" presStyleIdx="0" presStyleCnt="5"/>
      <dgm:spPr/>
    </dgm:pt>
    <dgm:pt modelId="{05B633DC-E4D7-4A62-8476-0846F5F257C8}" type="pres">
      <dgm:prSet presAssocID="{596ADE89-9298-4A47-9068-DCDB732F1E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bel"/>
        </a:ext>
      </dgm:extLst>
    </dgm:pt>
    <dgm:pt modelId="{FB4F1DF1-4386-49A1-B055-DE0594748C3E}" type="pres">
      <dgm:prSet presAssocID="{596ADE89-9298-4A47-9068-DCDB732F1E99}" presName="spaceRect" presStyleCnt="0"/>
      <dgm:spPr/>
    </dgm:pt>
    <dgm:pt modelId="{115D79B5-38FF-46A0-93C4-432B844963F8}" type="pres">
      <dgm:prSet presAssocID="{596ADE89-9298-4A47-9068-DCDB732F1E99}" presName="parTx" presStyleLbl="revTx" presStyleIdx="0" presStyleCnt="5">
        <dgm:presLayoutVars>
          <dgm:chMax val="0"/>
          <dgm:chPref val="0"/>
        </dgm:presLayoutVars>
      </dgm:prSet>
      <dgm:spPr/>
    </dgm:pt>
    <dgm:pt modelId="{4D301C67-A96C-41EC-9409-8FB6A2A60FA1}" type="pres">
      <dgm:prSet presAssocID="{09C522BA-E7A0-42F8-934B-15C8980529F0}" presName="sibTrans" presStyleCnt="0"/>
      <dgm:spPr/>
    </dgm:pt>
    <dgm:pt modelId="{F86C66B1-AC14-4D9F-8540-2603D946DEC3}" type="pres">
      <dgm:prSet presAssocID="{79150418-7E36-4221-9682-BD5780F97EEC}" presName="compNode" presStyleCnt="0"/>
      <dgm:spPr/>
    </dgm:pt>
    <dgm:pt modelId="{DD016F90-5DD5-46D2-BEF2-DECB63D210E8}" type="pres">
      <dgm:prSet presAssocID="{79150418-7E36-4221-9682-BD5780F97EEC}" presName="bgRect" presStyleLbl="bgShp" presStyleIdx="1" presStyleCnt="5"/>
      <dgm:spPr/>
    </dgm:pt>
    <dgm:pt modelId="{1D611AE4-4D84-44B3-B4C4-1CE7307694E5}" type="pres">
      <dgm:prSet presAssocID="{79150418-7E36-4221-9682-BD5780F97E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lash"/>
        </a:ext>
      </dgm:extLst>
    </dgm:pt>
    <dgm:pt modelId="{4128032F-E1DF-47ED-AAD0-342A7C473F5A}" type="pres">
      <dgm:prSet presAssocID="{79150418-7E36-4221-9682-BD5780F97EEC}" presName="spaceRect" presStyleCnt="0"/>
      <dgm:spPr/>
    </dgm:pt>
    <dgm:pt modelId="{F3DC91E1-AAF4-4029-BFD5-1A1813718812}" type="pres">
      <dgm:prSet presAssocID="{79150418-7E36-4221-9682-BD5780F97EEC}" presName="parTx" presStyleLbl="revTx" presStyleIdx="1" presStyleCnt="5">
        <dgm:presLayoutVars>
          <dgm:chMax val="0"/>
          <dgm:chPref val="0"/>
        </dgm:presLayoutVars>
      </dgm:prSet>
      <dgm:spPr/>
    </dgm:pt>
    <dgm:pt modelId="{116FB327-4187-49D1-9692-EAC9762A27F5}" type="pres">
      <dgm:prSet presAssocID="{B8119DB9-E448-4D6C-8DE4-DA9E699E0E0C}" presName="sibTrans" presStyleCnt="0"/>
      <dgm:spPr/>
    </dgm:pt>
    <dgm:pt modelId="{28A0B7F1-B098-4E97-8DB6-B7031311F1D0}" type="pres">
      <dgm:prSet presAssocID="{96764EEB-EAA7-4AA9-B757-7A619752020B}" presName="compNode" presStyleCnt="0"/>
      <dgm:spPr/>
    </dgm:pt>
    <dgm:pt modelId="{6D6C2AB5-EC27-4155-B8F1-D95A7EF40B29}" type="pres">
      <dgm:prSet presAssocID="{96764EEB-EAA7-4AA9-B757-7A619752020B}" presName="bgRect" presStyleLbl="bgShp" presStyleIdx="2" presStyleCnt="5"/>
      <dgm:spPr/>
    </dgm:pt>
    <dgm:pt modelId="{53F666A6-658A-4A8E-8C5D-2EB28F601582}" type="pres">
      <dgm:prSet presAssocID="{96764EEB-EAA7-4AA9-B757-7A61975202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mmable"/>
        </a:ext>
      </dgm:extLst>
    </dgm:pt>
    <dgm:pt modelId="{661308F7-70F8-46BC-A2F5-89263D9F42B1}" type="pres">
      <dgm:prSet presAssocID="{96764EEB-EAA7-4AA9-B757-7A619752020B}" presName="spaceRect" presStyleCnt="0"/>
      <dgm:spPr/>
    </dgm:pt>
    <dgm:pt modelId="{E79BEC47-F914-4A9D-B98F-58FA5DA0CF20}" type="pres">
      <dgm:prSet presAssocID="{96764EEB-EAA7-4AA9-B757-7A619752020B}" presName="parTx" presStyleLbl="revTx" presStyleIdx="2" presStyleCnt="5">
        <dgm:presLayoutVars>
          <dgm:chMax val="0"/>
          <dgm:chPref val="0"/>
        </dgm:presLayoutVars>
      </dgm:prSet>
      <dgm:spPr/>
    </dgm:pt>
    <dgm:pt modelId="{3D3AA5DF-93FD-44D0-8A9E-9906066B281E}" type="pres">
      <dgm:prSet presAssocID="{A03DB99A-18BA-401C-922A-FA34A3A45B23}" presName="sibTrans" presStyleCnt="0"/>
      <dgm:spPr/>
    </dgm:pt>
    <dgm:pt modelId="{2F11350B-D8C0-4E2A-A012-A60D6FC4BEEF}" type="pres">
      <dgm:prSet presAssocID="{0F0E59A8-06FD-4509-9777-9B12E797FFB0}" presName="compNode" presStyleCnt="0"/>
      <dgm:spPr/>
    </dgm:pt>
    <dgm:pt modelId="{9F4220A6-D56F-4339-BCB6-5B34A84C26E8}" type="pres">
      <dgm:prSet presAssocID="{0F0E59A8-06FD-4509-9777-9B12E797FFB0}" presName="bgRect" presStyleLbl="bgShp" presStyleIdx="3" presStyleCnt="5"/>
      <dgm:spPr/>
    </dgm:pt>
    <dgm:pt modelId="{640124A8-4171-4B37-B20F-2F84A286D31B}" type="pres">
      <dgm:prSet presAssocID="{0F0E59A8-06FD-4509-9777-9B12E797FF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aint with solid fill"/>
        </a:ext>
      </dgm:extLst>
    </dgm:pt>
    <dgm:pt modelId="{3E3754FF-5C20-4BD1-B9E2-EA8262C8D763}" type="pres">
      <dgm:prSet presAssocID="{0F0E59A8-06FD-4509-9777-9B12E797FFB0}" presName="spaceRect" presStyleCnt="0"/>
      <dgm:spPr/>
    </dgm:pt>
    <dgm:pt modelId="{5843ABE3-C1DF-4B19-9900-A8B401578E84}" type="pres">
      <dgm:prSet presAssocID="{0F0E59A8-06FD-4509-9777-9B12E797FFB0}" presName="parTx" presStyleLbl="revTx" presStyleIdx="3" presStyleCnt="5">
        <dgm:presLayoutVars>
          <dgm:chMax val="0"/>
          <dgm:chPref val="0"/>
        </dgm:presLayoutVars>
      </dgm:prSet>
      <dgm:spPr/>
    </dgm:pt>
    <dgm:pt modelId="{FC20C469-0B6F-4C51-988C-08086A6320BB}" type="pres">
      <dgm:prSet presAssocID="{DCB60727-AA85-4644-946C-4E660F3DC01B}" presName="sibTrans" presStyleCnt="0"/>
      <dgm:spPr/>
    </dgm:pt>
    <dgm:pt modelId="{B373895E-AD8A-48D9-A04D-8A92BA51FF89}" type="pres">
      <dgm:prSet presAssocID="{265B402B-5D0E-4609-9695-6093D79B747B}" presName="compNode" presStyleCnt="0"/>
      <dgm:spPr/>
    </dgm:pt>
    <dgm:pt modelId="{CAA66CBF-D249-4A7C-A95A-4824735FA962}" type="pres">
      <dgm:prSet presAssocID="{265B402B-5D0E-4609-9695-6093D79B747B}" presName="bgRect" presStyleLbl="bgShp" presStyleIdx="4" presStyleCnt="5"/>
      <dgm:spPr/>
    </dgm:pt>
    <dgm:pt modelId="{A2E5176D-C304-4B6D-8E24-CCF090B73E6D}" type="pres">
      <dgm:prSet presAssocID="{265B402B-5D0E-4609-9695-6093D79B747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ettings with solid fill"/>
        </a:ext>
      </dgm:extLst>
    </dgm:pt>
    <dgm:pt modelId="{6BA73026-C9B0-4047-8606-8328567A031C}" type="pres">
      <dgm:prSet presAssocID="{265B402B-5D0E-4609-9695-6093D79B747B}" presName="spaceRect" presStyleCnt="0"/>
      <dgm:spPr/>
    </dgm:pt>
    <dgm:pt modelId="{6C03918F-DB60-433F-8D3B-4A7E72EF013F}" type="pres">
      <dgm:prSet presAssocID="{265B402B-5D0E-4609-9695-6093D79B747B}" presName="parTx" presStyleLbl="revTx" presStyleIdx="4" presStyleCnt="5">
        <dgm:presLayoutVars>
          <dgm:chMax val="0"/>
          <dgm:chPref val="0"/>
        </dgm:presLayoutVars>
      </dgm:prSet>
      <dgm:spPr/>
    </dgm:pt>
  </dgm:ptLst>
  <dgm:cxnLst>
    <dgm:cxn modelId="{0C234F19-398E-4284-B331-AA969DA3776E}" type="presOf" srcId="{79150418-7E36-4221-9682-BD5780F97EEC}" destId="{F3DC91E1-AAF4-4029-BFD5-1A1813718812}" srcOrd="0" destOrd="0" presId="urn:microsoft.com/office/officeart/2018/2/layout/IconVerticalSolidList"/>
    <dgm:cxn modelId="{7B6E3126-63F1-40DA-B9E0-D917BBF2DE12}" srcId="{4CE2C7C1-9079-4B11-B342-8B5F59A29A5C}" destId="{96764EEB-EAA7-4AA9-B757-7A619752020B}" srcOrd="2" destOrd="0" parTransId="{9B57777C-732E-4B5B-B464-D93C8563678B}" sibTransId="{A03DB99A-18BA-401C-922A-FA34A3A45B23}"/>
    <dgm:cxn modelId="{48292349-11B6-45A1-85DA-F95E14758F66}" srcId="{4CE2C7C1-9079-4B11-B342-8B5F59A29A5C}" destId="{0F0E59A8-06FD-4509-9777-9B12E797FFB0}" srcOrd="3" destOrd="0" parTransId="{88C439F5-0B1E-4851-8E93-30C7E7415192}" sibTransId="{DCB60727-AA85-4644-946C-4E660F3DC01B}"/>
    <dgm:cxn modelId="{99E03B70-8139-4853-AEB6-025EF396E52F}" srcId="{4CE2C7C1-9079-4B11-B342-8B5F59A29A5C}" destId="{265B402B-5D0E-4609-9695-6093D79B747B}" srcOrd="4" destOrd="0" parTransId="{9E167CCC-AA86-4C1A-97E0-4E629934558E}" sibTransId="{E959CD89-DEEF-4226-A708-44F44725CB65}"/>
    <dgm:cxn modelId="{B0500DA6-AFFC-4C8A-A6DA-44C39B5E7874}" type="presOf" srcId="{4CE2C7C1-9079-4B11-B342-8B5F59A29A5C}" destId="{43BEE765-D730-4744-AD85-897C74C07EC8}" srcOrd="0" destOrd="0" presId="urn:microsoft.com/office/officeart/2018/2/layout/IconVerticalSolidList"/>
    <dgm:cxn modelId="{5DF043A6-E78F-461B-A265-7AA3A63E396E}" srcId="{4CE2C7C1-9079-4B11-B342-8B5F59A29A5C}" destId="{79150418-7E36-4221-9682-BD5780F97EEC}" srcOrd="1" destOrd="0" parTransId="{0186DF55-586B-40FA-ADD2-8D6A4360C126}" sibTransId="{B8119DB9-E448-4D6C-8DE4-DA9E699E0E0C}"/>
    <dgm:cxn modelId="{3E6EADB2-8DD7-4751-BB0A-A5E006EC3E4A}" type="presOf" srcId="{265B402B-5D0E-4609-9695-6093D79B747B}" destId="{6C03918F-DB60-433F-8D3B-4A7E72EF013F}" srcOrd="0" destOrd="0" presId="urn:microsoft.com/office/officeart/2018/2/layout/IconVerticalSolidList"/>
    <dgm:cxn modelId="{BB9F96C1-2E07-4A62-A8CC-31206AD5CCF7}" type="presOf" srcId="{96764EEB-EAA7-4AA9-B757-7A619752020B}" destId="{E79BEC47-F914-4A9D-B98F-58FA5DA0CF20}" srcOrd="0" destOrd="0" presId="urn:microsoft.com/office/officeart/2018/2/layout/IconVerticalSolidList"/>
    <dgm:cxn modelId="{C941C2C6-3CB9-478B-B2CC-2DDF95A0B56C}" type="presOf" srcId="{0F0E59A8-06FD-4509-9777-9B12E797FFB0}" destId="{5843ABE3-C1DF-4B19-9900-A8B401578E84}" srcOrd="0" destOrd="0" presId="urn:microsoft.com/office/officeart/2018/2/layout/IconVerticalSolidList"/>
    <dgm:cxn modelId="{AB33BBD6-1838-44F7-9D6D-A7325CB0DC71}" srcId="{4CE2C7C1-9079-4B11-B342-8B5F59A29A5C}" destId="{596ADE89-9298-4A47-9068-DCDB732F1E99}" srcOrd="0" destOrd="0" parTransId="{520D1B88-FB54-4A82-A089-86A54FDB59F0}" sibTransId="{09C522BA-E7A0-42F8-934B-15C8980529F0}"/>
    <dgm:cxn modelId="{1E7F70FC-D984-46B9-A67C-399481E1FC72}" type="presOf" srcId="{596ADE89-9298-4A47-9068-DCDB732F1E99}" destId="{115D79B5-38FF-46A0-93C4-432B844963F8}" srcOrd="0" destOrd="0" presId="urn:microsoft.com/office/officeart/2018/2/layout/IconVerticalSolidList"/>
    <dgm:cxn modelId="{D8A0F424-7DC9-4969-99C0-FD760EB84270}" type="presParOf" srcId="{43BEE765-D730-4744-AD85-897C74C07EC8}" destId="{42039176-0651-4E63-A8E9-04E656791ACD}" srcOrd="0" destOrd="0" presId="urn:microsoft.com/office/officeart/2018/2/layout/IconVerticalSolidList"/>
    <dgm:cxn modelId="{3DB94F13-9D90-4D33-8E0E-25A12F3D6FFA}" type="presParOf" srcId="{42039176-0651-4E63-A8E9-04E656791ACD}" destId="{03C0C88C-1746-4633-81A9-3EA212E19795}" srcOrd="0" destOrd="0" presId="urn:microsoft.com/office/officeart/2018/2/layout/IconVerticalSolidList"/>
    <dgm:cxn modelId="{B43CF7DF-0941-41FF-8C68-4776F207B546}" type="presParOf" srcId="{42039176-0651-4E63-A8E9-04E656791ACD}" destId="{05B633DC-E4D7-4A62-8476-0846F5F257C8}" srcOrd="1" destOrd="0" presId="urn:microsoft.com/office/officeart/2018/2/layout/IconVerticalSolidList"/>
    <dgm:cxn modelId="{3152EFF5-C4E3-4A96-853C-993B39ECB28A}" type="presParOf" srcId="{42039176-0651-4E63-A8E9-04E656791ACD}" destId="{FB4F1DF1-4386-49A1-B055-DE0594748C3E}" srcOrd="2" destOrd="0" presId="urn:microsoft.com/office/officeart/2018/2/layout/IconVerticalSolidList"/>
    <dgm:cxn modelId="{913EDF5C-FE95-47C3-A857-686EFA644DC4}" type="presParOf" srcId="{42039176-0651-4E63-A8E9-04E656791ACD}" destId="{115D79B5-38FF-46A0-93C4-432B844963F8}" srcOrd="3" destOrd="0" presId="urn:microsoft.com/office/officeart/2018/2/layout/IconVerticalSolidList"/>
    <dgm:cxn modelId="{79A44B8A-7556-42BD-8571-269568D67E85}" type="presParOf" srcId="{43BEE765-D730-4744-AD85-897C74C07EC8}" destId="{4D301C67-A96C-41EC-9409-8FB6A2A60FA1}" srcOrd="1" destOrd="0" presId="urn:microsoft.com/office/officeart/2018/2/layout/IconVerticalSolidList"/>
    <dgm:cxn modelId="{A32A185A-DC0F-4F7D-937E-30FA688721F8}" type="presParOf" srcId="{43BEE765-D730-4744-AD85-897C74C07EC8}" destId="{F86C66B1-AC14-4D9F-8540-2603D946DEC3}" srcOrd="2" destOrd="0" presId="urn:microsoft.com/office/officeart/2018/2/layout/IconVerticalSolidList"/>
    <dgm:cxn modelId="{9A0A8EAF-0127-40CD-B3D3-1B7E73728D85}" type="presParOf" srcId="{F86C66B1-AC14-4D9F-8540-2603D946DEC3}" destId="{DD016F90-5DD5-46D2-BEF2-DECB63D210E8}" srcOrd="0" destOrd="0" presId="urn:microsoft.com/office/officeart/2018/2/layout/IconVerticalSolidList"/>
    <dgm:cxn modelId="{598A9CAF-C98B-4E18-8411-E1F7963E3634}" type="presParOf" srcId="{F86C66B1-AC14-4D9F-8540-2603D946DEC3}" destId="{1D611AE4-4D84-44B3-B4C4-1CE7307694E5}" srcOrd="1" destOrd="0" presId="urn:microsoft.com/office/officeart/2018/2/layout/IconVerticalSolidList"/>
    <dgm:cxn modelId="{80D446A9-E6F4-40A7-8394-27CB68307270}" type="presParOf" srcId="{F86C66B1-AC14-4D9F-8540-2603D946DEC3}" destId="{4128032F-E1DF-47ED-AAD0-342A7C473F5A}" srcOrd="2" destOrd="0" presId="urn:microsoft.com/office/officeart/2018/2/layout/IconVerticalSolidList"/>
    <dgm:cxn modelId="{45DB4813-CE6F-4EB4-91EB-82CA47E834BB}" type="presParOf" srcId="{F86C66B1-AC14-4D9F-8540-2603D946DEC3}" destId="{F3DC91E1-AAF4-4029-BFD5-1A1813718812}" srcOrd="3" destOrd="0" presId="urn:microsoft.com/office/officeart/2018/2/layout/IconVerticalSolidList"/>
    <dgm:cxn modelId="{0A24E37E-A6D3-40A1-9C5D-B0B6D2EE5C24}" type="presParOf" srcId="{43BEE765-D730-4744-AD85-897C74C07EC8}" destId="{116FB327-4187-49D1-9692-EAC9762A27F5}" srcOrd="3" destOrd="0" presId="urn:microsoft.com/office/officeart/2018/2/layout/IconVerticalSolidList"/>
    <dgm:cxn modelId="{F0FCC9EA-C103-4934-AF5C-0EF434BB9C26}" type="presParOf" srcId="{43BEE765-D730-4744-AD85-897C74C07EC8}" destId="{28A0B7F1-B098-4E97-8DB6-B7031311F1D0}" srcOrd="4" destOrd="0" presId="urn:microsoft.com/office/officeart/2018/2/layout/IconVerticalSolidList"/>
    <dgm:cxn modelId="{027DC63D-9257-45BF-9CA2-B69E9CC5E8C6}" type="presParOf" srcId="{28A0B7F1-B098-4E97-8DB6-B7031311F1D0}" destId="{6D6C2AB5-EC27-4155-B8F1-D95A7EF40B29}" srcOrd="0" destOrd="0" presId="urn:microsoft.com/office/officeart/2018/2/layout/IconVerticalSolidList"/>
    <dgm:cxn modelId="{FA49F370-60EB-4CC3-B855-1945BF88C5FA}" type="presParOf" srcId="{28A0B7F1-B098-4E97-8DB6-B7031311F1D0}" destId="{53F666A6-658A-4A8E-8C5D-2EB28F601582}" srcOrd="1" destOrd="0" presId="urn:microsoft.com/office/officeart/2018/2/layout/IconVerticalSolidList"/>
    <dgm:cxn modelId="{7E76333F-ED99-49A1-BFBA-34263CD9FAAF}" type="presParOf" srcId="{28A0B7F1-B098-4E97-8DB6-B7031311F1D0}" destId="{661308F7-70F8-46BC-A2F5-89263D9F42B1}" srcOrd="2" destOrd="0" presId="urn:microsoft.com/office/officeart/2018/2/layout/IconVerticalSolidList"/>
    <dgm:cxn modelId="{C820AD5E-7382-467E-AECD-E13129318A02}" type="presParOf" srcId="{28A0B7F1-B098-4E97-8DB6-B7031311F1D0}" destId="{E79BEC47-F914-4A9D-B98F-58FA5DA0CF20}" srcOrd="3" destOrd="0" presId="urn:microsoft.com/office/officeart/2018/2/layout/IconVerticalSolidList"/>
    <dgm:cxn modelId="{B8F024C7-B5CC-4AB5-9EA8-94D8EC869C94}" type="presParOf" srcId="{43BEE765-D730-4744-AD85-897C74C07EC8}" destId="{3D3AA5DF-93FD-44D0-8A9E-9906066B281E}" srcOrd="5" destOrd="0" presId="urn:microsoft.com/office/officeart/2018/2/layout/IconVerticalSolidList"/>
    <dgm:cxn modelId="{EA41B944-334A-409A-8A55-FF78F2AE998E}" type="presParOf" srcId="{43BEE765-D730-4744-AD85-897C74C07EC8}" destId="{2F11350B-D8C0-4E2A-A012-A60D6FC4BEEF}" srcOrd="6" destOrd="0" presId="urn:microsoft.com/office/officeart/2018/2/layout/IconVerticalSolidList"/>
    <dgm:cxn modelId="{B8C72C87-235C-4B07-85B1-408C6D186DA0}" type="presParOf" srcId="{2F11350B-D8C0-4E2A-A012-A60D6FC4BEEF}" destId="{9F4220A6-D56F-4339-BCB6-5B34A84C26E8}" srcOrd="0" destOrd="0" presId="urn:microsoft.com/office/officeart/2018/2/layout/IconVerticalSolidList"/>
    <dgm:cxn modelId="{03D4DDFE-C8AC-4582-A074-EF317D0B3F28}" type="presParOf" srcId="{2F11350B-D8C0-4E2A-A012-A60D6FC4BEEF}" destId="{640124A8-4171-4B37-B20F-2F84A286D31B}" srcOrd="1" destOrd="0" presId="urn:microsoft.com/office/officeart/2018/2/layout/IconVerticalSolidList"/>
    <dgm:cxn modelId="{F0DCD6A2-27C2-44EC-9E0B-9F3A76FF45F4}" type="presParOf" srcId="{2F11350B-D8C0-4E2A-A012-A60D6FC4BEEF}" destId="{3E3754FF-5C20-4BD1-B9E2-EA8262C8D763}" srcOrd="2" destOrd="0" presId="urn:microsoft.com/office/officeart/2018/2/layout/IconVerticalSolidList"/>
    <dgm:cxn modelId="{616B54D0-FDBF-49B1-AEAD-8854AC6A9BE3}" type="presParOf" srcId="{2F11350B-D8C0-4E2A-A012-A60D6FC4BEEF}" destId="{5843ABE3-C1DF-4B19-9900-A8B401578E84}" srcOrd="3" destOrd="0" presId="urn:microsoft.com/office/officeart/2018/2/layout/IconVerticalSolidList"/>
    <dgm:cxn modelId="{39476F36-E4C6-471F-A3FB-AA1FDA8819A4}" type="presParOf" srcId="{43BEE765-D730-4744-AD85-897C74C07EC8}" destId="{FC20C469-0B6F-4C51-988C-08086A6320BB}" srcOrd="7" destOrd="0" presId="urn:microsoft.com/office/officeart/2018/2/layout/IconVerticalSolidList"/>
    <dgm:cxn modelId="{4AAE763E-1235-403D-A445-D1165DE787BE}" type="presParOf" srcId="{43BEE765-D730-4744-AD85-897C74C07EC8}" destId="{B373895E-AD8A-48D9-A04D-8A92BA51FF89}" srcOrd="8" destOrd="0" presId="urn:microsoft.com/office/officeart/2018/2/layout/IconVerticalSolidList"/>
    <dgm:cxn modelId="{977B72B1-4281-47CA-8C60-A8F75E2BFC9B}" type="presParOf" srcId="{B373895E-AD8A-48D9-A04D-8A92BA51FF89}" destId="{CAA66CBF-D249-4A7C-A95A-4824735FA962}" srcOrd="0" destOrd="0" presId="urn:microsoft.com/office/officeart/2018/2/layout/IconVerticalSolidList"/>
    <dgm:cxn modelId="{E7B93849-2501-4580-915D-42ECCEFF2EF5}" type="presParOf" srcId="{B373895E-AD8A-48D9-A04D-8A92BA51FF89}" destId="{A2E5176D-C304-4B6D-8E24-CCF090B73E6D}" srcOrd="1" destOrd="0" presId="urn:microsoft.com/office/officeart/2018/2/layout/IconVerticalSolidList"/>
    <dgm:cxn modelId="{1260B7B6-9743-47B9-9347-A1E15C81BC43}" type="presParOf" srcId="{B373895E-AD8A-48D9-A04D-8A92BA51FF89}" destId="{6BA73026-C9B0-4047-8606-8328567A031C}" srcOrd="2" destOrd="0" presId="urn:microsoft.com/office/officeart/2018/2/layout/IconVerticalSolidList"/>
    <dgm:cxn modelId="{12A032C6-54C6-45CB-B6CE-EEC367E75709}" type="presParOf" srcId="{B373895E-AD8A-48D9-A04D-8A92BA51FF89}" destId="{6C03918F-DB60-433F-8D3B-4A7E72EF01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8E34CD-333F-41C2-B168-CA5540D993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D7023CC-D34E-43ED-B969-DFC1EDCF4152}">
      <dgm:prSet custT="1"/>
      <dgm:spPr/>
      <dgm:t>
        <a:bodyPr/>
        <a:lstStyle/>
        <a:p>
          <a:pPr>
            <a:lnSpc>
              <a:spcPct val="100000"/>
            </a:lnSpc>
          </a:pPr>
          <a:r>
            <a:rPr lang="en-US" sz="1900" dirty="0"/>
            <a:t>The base must have slip resistant material.</a:t>
          </a:r>
        </a:p>
      </dgm:t>
    </dgm:pt>
    <dgm:pt modelId="{29A9452F-0BAD-40AD-8E9C-339A4EF2DD6C}" type="parTrans" cxnId="{B504FB3A-D767-4774-B293-0449D850710E}">
      <dgm:prSet/>
      <dgm:spPr/>
      <dgm:t>
        <a:bodyPr/>
        <a:lstStyle/>
        <a:p>
          <a:endParaRPr lang="en-US"/>
        </a:p>
      </dgm:t>
    </dgm:pt>
    <dgm:pt modelId="{72D24095-AED2-4F2D-AB1D-AD13201DFD90}" type="sibTrans" cxnId="{B504FB3A-D767-4774-B293-0449D850710E}">
      <dgm:prSet/>
      <dgm:spPr/>
      <dgm:t>
        <a:bodyPr/>
        <a:lstStyle/>
        <a:p>
          <a:endParaRPr lang="en-US"/>
        </a:p>
      </dgm:t>
    </dgm:pt>
    <dgm:pt modelId="{92E7A40E-26B4-4827-831C-CFB8B4D791F5}">
      <dgm:prSet custT="1"/>
      <dgm:spPr/>
      <dgm:t>
        <a:bodyPr/>
        <a:lstStyle/>
        <a:p>
          <a:pPr>
            <a:lnSpc>
              <a:spcPct val="100000"/>
            </a:lnSpc>
          </a:pPr>
          <a:r>
            <a:rPr lang="en-US" sz="1900" dirty="0"/>
            <a:t>Ropes and pulleys must be in good condition.</a:t>
          </a:r>
        </a:p>
      </dgm:t>
    </dgm:pt>
    <dgm:pt modelId="{D0FFE48C-4A7F-495F-A4DB-01D1C6D25F42}" type="parTrans" cxnId="{5F495D61-6C8A-477A-8D4C-18D1A249D98D}">
      <dgm:prSet/>
      <dgm:spPr/>
      <dgm:t>
        <a:bodyPr/>
        <a:lstStyle/>
        <a:p>
          <a:endParaRPr lang="en-US"/>
        </a:p>
      </dgm:t>
    </dgm:pt>
    <dgm:pt modelId="{35A3A681-C026-4A5B-9DDB-D8DD6F8B91FF}" type="sibTrans" cxnId="{5F495D61-6C8A-477A-8D4C-18D1A249D98D}">
      <dgm:prSet/>
      <dgm:spPr/>
      <dgm:t>
        <a:bodyPr/>
        <a:lstStyle/>
        <a:p>
          <a:endParaRPr lang="en-US"/>
        </a:p>
      </dgm:t>
    </dgm:pt>
    <dgm:pt modelId="{83B14D6F-82B5-4886-B1E9-3E1424BB025D}">
      <dgm:prSet custT="1"/>
      <dgm:spPr/>
      <dgm:t>
        <a:bodyPr/>
        <a:lstStyle/>
        <a:p>
          <a:pPr>
            <a:lnSpc>
              <a:spcPct val="100000"/>
            </a:lnSpc>
          </a:pPr>
          <a:r>
            <a:rPr lang="en-US" sz="1900" dirty="0"/>
            <a:t>Ladder extension locks must move freely and lock correctly</a:t>
          </a:r>
          <a:r>
            <a:rPr lang="en-US" sz="1800" dirty="0"/>
            <a:t>.</a:t>
          </a:r>
        </a:p>
      </dgm:t>
    </dgm:pt>
    <dgm:pt modelId="{2FA80B39-D6CD-4093-B8FC-F2522558C15C}" type="parTrans" cxnId="{740A7ECA-D8D4-44FB-BFD8-C229B1187E41}">
      <dgm:prSet/>
      <dgm:spPr/>
      <dgm:t>
        <a:bodyPr/>
        <a:lstStyle/>
        <a:p>
          <a:endParaRPr lang="en-US"/>
        </a:p>
      </dgm:t>
    </dgm:pt>
    <dgm:pt modelId="{62B087C4-A9A5-4299-A976-1259DC6AA248}" type="sibTrans" cxnId="{740A7ECA-D8D4-44FB-BFD8-C229B1187E41}">
      <dgm:prSet/>
      <dgm:spPr/>
      <dgm:t>
        <a:bodyPr/>
        <a:lstStyle/>
        <a:p>
          <a:endParaRPr lang="en-US"/>
        </a:p>
      </dgm:t>
    </dgm:pt>
    <dgm:pt modelId="{FF00DE71-D59C-4E6C-AD05-1178B42883BB}">
      <dgm:prSet custT="1"/>
      <dgm:spPr/>
      <dgm:t>
        <a:bodyPr/>
        <a:lstStyle/>
        <a:p>
          <a:pPr>
            <a:lnSpc>
              <a:spcPct val="100000"/>
            </a:lnSpc>
          </a:pPr>
          <a:r>
            <a:rPr lang="en-US" sz="1900" dirty="0"/>
            <a:t>Check for rung locks on the rails of the top section to ensure it will not fall.</a:t>
          </a:r>
        </a:p>
      </dgm:t>
    </dgm:pt>
    <dgm:pt modelId="{496F2C15-4BF9-4BFE-8797-FA8483699C68}" type="parTrans" cxnId="{E83803D1-0B82-4BA9-B709-FFB1152CD45D}">
      <dgm:prSet/>
      <dgm:spPr/>
      <dgm:t>
        <a:bodyPr/>
        <a:lstStyle/>
        <a:p>
          <a:endParaRPr lang="en-US"/>
        </a:p>
      </dgm:t>
    </dgm:pt>
    <dgm:pt modelId="{C6E3C233-3B1D-4119-9D6B-80E4C5E4C232}" type="sibTrans" cxnId="{E83803D1-0B82-4BA9-B709-FFB1152CD45D}">
      <dgm:prSet/>
      <dgm:spPr/>
      <dgm:t>
        <a:bodyPr/>
        <a:lstStyle/>
        <a:p>
          <a:endParaRPr lang="en-US"/>
        </a:p>
      </dgm:t>
    </dgm:pt>
    <dgm:pt modelId="{6847545D-86E3-4022-AD9A-066A3113A26C}">
      <dgm:prSet custT="1"/>
      <dgm:spPr/>
      <dgm:t>
        <a:bodyPr/>
        <a:lstStyle/>
        <a:p>
          <a:pPr>
            <a:lnSpc>
              <a:spcPct val="100000"/>
            </a:lnSpc>
          </a:pPr>
          <a:r>
            <a:rPr lang="en-US" sz="1900" dirty="0"/>
            <a:t>Extension guide brackets must be secure and in place.</a:t>
          </a:r>
        </a:p>
      </dgm:t>
    </dgm:pt>
    <dgm:pt modelId="{9367F760-9DE7-4B84-8D24-C2BF62B7E85A}" type="parTrans" cxnId="{184C67A6-72C9-49B5-9A0A-6FE8978F3A66}">
      <dgm:prSet/>
      <dgm:spPr/>
      <dgm:t>
        <a:bodyPr/>
        <a:lstStyle/>
        <a:p>
          <a:endParaRPr lang="en-US"/>
        </a:p>
      </dgm:t>
    </dgm:pt>
    <dgm:pt modelId="{F065A9AA-E460-4D77-83D6-2C37DC0B7B87}" type="sibTrans" cxnId="{184C67A6-72C9-49B5-9A0A-6FE8978F3A66}">
      <dgm:prSet/>
      <dgm:spPr/>
      <dgm:t>
        <a:bodyPr/>
        <a:lstStyle/>
        <a:p>
          <a:endParaRPr lang="en-US"/>
        </a:p>
      </dgm:t>
    </dgm:pt>
    <dgm:pt modelId="{F24460AC-E69C-4639-B5F3-BF79ABE5C721}" type="pres">
      <dgm:prSet presAssocID="{FF8E34CD-333F-41C2-B168-CA5540D993DB}" presName="root" presStyleCnt="0">
        <dgm:presLayoutVars>
          <dgm:dir/>
          <dgm:resizeHandles val="exact"/>
        </dgm:presLayoutVars>
      </dgm:prSet>
      <dgm:spPr/>
    </dgm:pt>
    <dgm:pt modelId="{4FE69B41-DEE3-4579-A267-71A1411614E9}" type="pres">
      <dgm:prSet presAssocID="{9D7023CC-D34E-43ED-B969-DFC1EDCF4152}" presName="compNode" presStyleCnt="0"/>
      <dgm:spPr/>
    </dgm:pt>
    <dgm:pt modelId="{A2FF3182-ABFB-4DB1-94B0-E8AB00A127A6}" type="pres">
      <dgm:prSet presAssocID="{9D7023CC-D34E-43ED-B969-DFC1EDCF4152}" presName="bgRect" presStyleLbl="bgShp" presStyleIdx="0" presStyleCnt="5"/>
      <dgm:spPr>
        <a:ln>
          <a:noFill/>
        </a:ln>
      </dgm:spPr>
    </dgm:pt>
    <dgm:pt modelId="{2EFB781A-5303-4860-886B-BB1BDE76F1D1}" type="pres">
      <dgm:prSet presAssocID="{9D7023CC-D34E-43ED-B969-DFC1EDCF415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hoe footprints with solid fill"/>
        </a:ext>
      </dgm:extLst>
    </dgm:pt>
    <dgm:pt modelId="{D52D0A8A-383C-4815-9E56-50B9CC22ACDF}" type="pres">
      <dgm:prSet presAssocID="{9D7023CC-D34E-43ED-B969-DFC1EDCF4152}" presName="spaceRect" presStyleCnt="0"/>
      <dgm:spPr/>
    </dgm:pt>
    <dgm:pt modelId="{46B776FC-2130-4FDE-A3B3-FA8164B5F0DE}" type="pres">
      <dgm:prSet presAssocID="{9D7023CC-D34E-43ED-B969-DFC1EDCF4152}" presName="parTx" presStyleLbl="revTx" presStyleIdx="0" presStyleCnt="5">
        <dgm:presLayoutVars>
          <dgm:chMax val="0"/>
          <dgm:chPref val="0"/>
        </dgm:presLayoutVars>
      </dgm:prSet>
      <dgm:spPr/>
    </dgm:pt>
    <dgm:pt modelId="{C930E2D6-791B-4C97-946C-C0C1022069F8}" type="pres">
      <dgm:prSet presAssocID="{72D24095-AED2-4F2D-AB1D-AD13201DFD90}" presName="sibTrans" presStyleCnt="0"/>
      <dgm:spPr/>
    </dgm:pt>
    <dgm:pt modelId="{FA00D159-3759-4846-98C8-F7DFC14B4C31}" type="pres">
      <dgm:prSet presAssocID="{92E7A40E-26B4-4827-831C-CFB8B4D791F5}" presName="compNode" presStyleCnt="0"/>
      <dgm:spPr/>
    </dgm:pt>
    <dgm:pt modelId="{253998C8-99BC-4AAD-82EA-6FF8C4C6FD5A}" type="pres">
      <dgm:prSet presAssocID="{92E7A40E-26B4-4827-831C-CFB8B4D791F5}" presName="bgRect" presStyleLbl="bgShp" presStyleIdx="1" presStyleCnt="5" custLinFactNeighborY="3460"/>
      <dgm:spPr/>
    </dgm:pt>
    <dgm:pt modelId="{36EAF940-6858-4379-85DB-C06A238829F3}" type="pres">
      <dgm:prSet presAssocID="{92E7A40E-26B4-4827-831C-CFB8B4D791F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ope Knot with solid fill"/>
        </a:ext>
      </dgm:extLst>
    </dgm:pt>
    <dgm:pt modelId="{649FD680-AEB9-427B-AFAB-A903DB30B116}" type="pres">
      <dgm:prSet presAssocID="{92E7A40E-26B4-4827-831C-CFB8B4D791F5}" presName="spaceRect" presStyleCnt="0"/>
      <dgm:spPr/>
    </dgm:pt>
    <dgm:pt modelId="{C1B36DCE-C5E7-4A8A-A0AF-CD2B74A673D5}" type="pres">
      <dgm:prSet presAssocID="{92E7A40E-26B4-4827-831C-CFB8B4D791F5}" presName="parTx" presStyleLbl="revTx" presStyleIdx="1" presStyleCnt="5">
        <dgm:presLayoutVars>
          <dgm:chMax val="0"/>
          <dgm:chPref val="0"/>
        </dgm:presLayoutVars>
      </dgm:prSet>
      <dgm:spPr/>
    </dgm:pt>
    <dgm:pt modelId="{A07E4600-75D9-49B5-9781-55AB659B4734}" type="pres">
      <dgm:prSet presAssocID="{35A3A681-C026-4A5B-9DDB-D8DD6F8B91FF}" presName="sibTrans" presStyleCnt="0"/>
      <dgm:spPr/>
    </dgm:pt>
    <dgm:pt modelId="{A6B07CEF-C8B5-4B35-BEAF-9FA3BB9247D6}" type="pres">
      <dgm:prSet presAssocID="{83B14D6F-82B5-4886-B1E9-3E1424BB025D}" presName="compNode" presStyleCnt="0"/>
      <dgm:spPr/>
    </dgm:pt>
    <dgm:pt modelId="{D583042D-CEC7-4185-8C40-4346053B8723}" type="pres">
      <dgm:prSet presAssocID="{83B14D6F-82B5-4886-B1E9-3E1424BB025D}" presName="bgRect" presStyleLbl="bgShp" presStyleIdx="2" presStyleCnt="5"/>
      <dgm:spPr/>
    </dgm:pt>
    <dgm:pt modelId="{1165E478-D7A7-4D23-AE68-3909EFD1D61D}" type="pres">
      <dgm:prSet presAssocID="{83B14D6F-82B5-4886-B1E9-3E1424BB025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73044864-2D77-44AE-B41D-0A04993DE998}" type="pres">
      <dgm:prSet presAssocID="{83B14D6F-82B5-4886-B1E9-3E1424BB025D}" presName="spaceRect" presStyleCnt="0"/>
      <dgm:spPr/>
    </dgm:pt>
    <dgm:pt modelId="{25F130BC-BEBC-48C3-8A7A-2A2D470ACF01}" type="pres">
      <dgm:prSet presAssocID="{83B14D6F-82B5-4886-B1E9-3E1424BB025D}" presName="parTx" presStyleLbl="revTx" presStyleIdx="2" presStyleCnt="5">
        <dgm:presLayoutVars>
          <dgm:chMax val="0"/>
          <dgm:chPref val="0"/>
        </dgm:presLayoutVars>
      </dgm:prSet>
      <dgm:spPr/>
    </dgm:pt>
    <dgm:pt modelId="{24A31E72-EFDE-4A4F-9AA5-3C66B71C1B18}" type="pres">
      <dgm:prSet presAssocID="{62B087C4-A9A5-4299-A976-1259DC6AA248}" presName="sibTrans" presStyleCnt="0"/>
      <dgm:spPr/>
    </dgm:pt>
    <dgm:pt modelId="{B9E134B0-2F58-47CE-9082-3D921AF17564}" type="pres">
      <dgm:prSet presAssocID="{FF00DE71-D59C-4E6C-AD05-1178B42883BB}" presName="compNode" presStyleCnt="0"/>
      <dgm:spPr/>
    </dgm:pt>
    <dgm:pt modelId="{B51CB915-1E11-4234-BF13-9F292C256FC4}" type="pres">
      <dgm:prSet presAssocID="{FF00DE71-D59C-4E6C-AD05-1178B42883BB}" presName="bgRect" presStyleLbl="bgShp" presStyleIdx="3" presStyleCnt="5"/>
      <dgm:spPr/>
    </dgm:pt>
    <dgm:pt modelId="{D0C31AB5-FF88-45FE-B07E-AA6DE7703B7B}" type="pres">
      <dgm:prSet presAssocID="{FF00DE71-D59C-4E6C-AD05-1178B42883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ock with solid fill"/>
        </a:ext>
      </dgm:extLst>
    </dgm:pt>
    <dgm:pt modelId="{1BE50E4C-F2DB-41A7-AC93-9B5F89E5F4D5}" type="pres">
      <dgm:prSet presAssocID="{FF00DE71-D59C-4E6C-AD05-1178B42883BB}" presName="spaceRect" presStyleCnt="0"/>
      <dgm:spPr/>
    </dgm:pt>
    <dgm:pt modelId="{F5487961-F382-4C56-956E-CE243BDE0917}" type="pres">
      <dgm:prSet presAssocID="{FF00DE71-D59C-4E6C-AD05-1178B42883BB}" presName="parTx" presStyleLbl="revTx" presStyleIdx="3" presStyleCnt="5">
        <dgm:presLayoutVars>
          <dgm:chMax val="0"/>
          <dgm:chPref val="0"/>
        </dgm:presLayoutVars>
      </dgm:prSet>
      <dgm:spPr/>
    </dgm:pt>
    <dgm:pt modelId="{BA77134E-95CB-4E3D-8FA7-296192816E28}" type="pres">
      <dgm:prSet presAssocID="{C6E3C233-3B1D-4119-9D6B-80E4C5E4C232}" presName="sibTrans" presStyleCnt="0"/>
      <dgm:spPr/>
    </dgm:pt>
    <dgm:pt modelId="{1B2731AF-2479-4CCE-AEBA-14866AEE71CD}" type="pres">
      <dgm:prSet presAssocID="{6847545D-86E3-4022-AD9A-066A3113A26C}" presName="compNode" presStyleCnt="0"/>
      <dgm:spPr/>
    </dgm:pt>
    <dgm:pt modelId="{643DC8A0-A45D-47F9-8CBB-9F1F71FAF5C2}" type="pres">
      <dgm:prSet presAssocID="{6847545D-86E3-4022-AD9A-066A3113A26C}" presName="bgRect" presStyleLbl="bgShp" presStyleIdx="4" presStyleCnt="5"/>
      <dgm:spPr/>
    </dgm:pt>
    <dgm:pt modelId="{7D35A2E3-3FF1-4976-AD13-CA58AE6A8180}" type="pres">
      <dgm:prSet presAssocID="{6847545D-86E3-4022-AD9A-066A3113A26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hield Tick with solid fill"/>
        </a:ext>
      </dgm:extLst>
    </dgm:pt>
    <dgm:pt modelId="{E68218A8-62D3-4D66-835A-6098FD6C6138}" type="pres">
      <dgm:prSet presAssocID="{6847545D-86E3-4022-AD9A-066A3113A26C}" presName="spaceRect" presStyleCnt="0"/>
      <dgm:spPr/>
    </dgm:pt>
    <dgm:pt modelId="{142E5871-80E0-4AF4-8F41-3C80E47D2A13}" type="pres">
      <dgm:prSet presAssocID="{6847545D-86E3-4022-AD9A-066A3113A26C}" presName="parTx" presStyleLbl="revTx" presStyleIdx="4" presStyleCnt="5">
        <dgm:presLayoutVars>
          <dgm:chMax val="0"/>
          <dgm:chPref val="0"/>
        </dgm:presLayoutVars>
      </dgm:prSet>
      <dgm:spPr/>
    </dgm:pt>
  </dgm:ptLst>
  <dgm:cxnLst>
    <dgm:cxn modelId="{B504FB3A-D767-4774-B293-0449D850710E}" srcId="{FF8E34CD-333F-41C2-B168-CA5540D993DB}" destId="{9D7023CC-D34E-43ED-B969-DFC1EDCF4152}" srcOrd="0" destOrd="0" parTransId="{29A9452F-0BAD-40AD-8E9C-339A4EF2DD6C}" sibTransId="{72D24095-AED2-4F2D-AB1D-AD13201DFD90}"/>
    <dgm:cxn modelId="{5F495D61-6C8A-477A-8D4C-18D1A249D98D}" srcId="{FF8E34CD-333F-41C2-B168-CA5540D993DB}" destId="{92E7A40E-26B4-4827-831C-CFB8B4D791F5}" srcOrd="1" destOrd="0" parTransId="{D0FFE48C-4A7F-495F-A4DB-01D1C6D25F42}" sibTransId="{35A3A681-C026-4A5B-9DDB-D8DD6F8B91FF}"/>
    <dgm:cxn modelId="{CDE67646-CBB5-434D-A4D8-BFBAB99651CD}" type="presOf" srcId="{6847545D-86E3-4022-AD9A-066A3113A26C}" destId="{142E5871-80E0-4AF4-8F41-3C80E47D2A13}" srcOrd="0" destOrd="0" presId="urn:microsoft.com/office/officeart/2018/2/layout/IconVerticalSolidList"/>
    <dgm:cxn modelId="{E063D667-1A43-4872-9C09-559608EDE0C2}" type="presOf" srcId="{9D7023CC-D34E-43ED-B969-DFC1EDCF4152}" destId="{46B776FC-2130-4FDE-A3B3-FA8164B5F0DE}" srcOrd="0" destOrd="0" presId="urn:microsoft.com/office/officeart/2018/2/layout/IconVerticalSolidList"/>
    <dgm:cxn modelId="{733BAC7C-90A5-4971-93C6-40A941B422A3}" type="presOf" srcId="{92E7A40E-26B4-4827-831C-CFB8B4D791F5}" destId="{C1B36DCE-C5E7-4A8A-A0AF-CD2B74A673D5}" srcOrd="0" destOrd="0" presId="urn:microsoft.com/office/officeart/2018/2/layout/IconVerticalSolidList"/>
    <dgm:cxn modelId="{6FA4A582-76D5-45C2-995E-93ADC2B26AAA}" type="presOf" srcId="{FF8E34CD-333F-41C2-B168-CA5540D993DB}" destId="{F24460AC-E69C-4639-B5F3-BF79ABE5C721}" srcOrd="0" destOrd="0" presId="urn:microsoft.com/office/officeart/2018/2/layout/IconVerticalSolidList"/>
    <dgm:cxn modelId="{184C67A6-72C9-49B5-9A0A-6FE8978F3A66}" srcId="{FF8E34CD-333F-41C2-B168-CA5540D993DB}" destId="{6847545D-86E3-4022-AD9A-066A3113A26C}" srcOrd="4" destOrd="0" parTransId="{9367F760-9DE7-4B84-8D24-C2BF62B7E85A}" sibTransId="{F065A9AA-E460-4D77-83D6-2C37DC0B7B87}"/>
    <dgm:cxn modelId="{740A7ECA-D8D4-44FB-BFD8-C229B1187E41}" srcId="{FF8E34CD-333F-41C2-B168-CA5540D993DB}" destId="{83B14D6F-82B5-4886-B1E9-3E1424BB025D}" srcOrd="2" destOrd="0" parTransId="{2FA80B39-D6CD-4093-B8FC-F2522558C15C}" sibTransId="{62B087C4-A9A5-4299-A976-1259DC6AA248}"/>
    <dgm:cxn modelId="{E83803D1-0B82-4BA9-B709-FFB1152CD45D}" srcId="{FF8E34CD-333F-41C2-B168-CA5540D993DB}" destId="{FF00DE71-D59C-4E6C-AD05-1178B42883BB}" srcOrd="3" destOrd="0" parTransId="{496F2C15-4BF9-4BFE-8797-FA8483699C68}" sibTransId="{C6E3C233-3B1D-4119-9D6B-80E4C5E4C232}"/>
    <dgm:cxn modelId="{9DB581DB-70C4-4CFF-9B1D-9AA486D4B83D}" type="presOf" srcId="{FF00DE71-D59C-4E6C-AD05-1178B42883BB}" destId="{F5487961-F382-4C56-956E-CE243BDE0917}" srcOrd="0" destOrd="0" presId="urn:microsoft.com/office/officeart/2018/2/layout/IconVerticalSolidList"/>
    <dgm:cxn modelId="{9E1BE9E7-4126-4889-8FD1-B705DF0EE979}" type="presOf" srcId="{83B14D6F-82B5-4886-B1E9-3E1424BB025D}" destId="{25F130BC-BEBC-48C3-8A7A-2A2D470ACF01}" srcOrd="0" destOrd="0" presId="urn:microsoft.com/office/officeart/2018/2/layout/IconVerticalSolidList"/>
    <dgm:cxn modelId="{ADCF51CB-C0DB-41A4-9C94-F52D1E5CE300}" type="presParOf" srcId="{F24460AC-E69C-4639-B5F3-BF79ABE5C721}" destId="{4FE69B41-DEE3-4579-A267-71A1411614E9}" srcOrd="0" destOrd="0" presId="urn:microsoft.com/office/officeart/2018/2/layout/IconVerticalSolidList"/>
    <dgm:cxn modelId="{2ED2DDD1-6D9C-4120-8DA7-4B334E11B53F}" type="presParOf" srcId="{4FE69B41-DEE3-4579-A267-71A1411614E9}" destId="{A2FF3182-ABFB-4DB1-94B0-E8AB00A127A6}" srcOrd="0" destOrd="0" presId="urn:microsoft.com/office/officeart/2018/2/layout/IconVerticalSolidList"/>
    <dgm:cxn modelId="{7A9793B8-0106-4866-8267-4260600DC28C}" type="presParOf" srcId="{4FE69B41-DEE3-4579-A267-71A1411614E9}" destId="{2EFB781A-5303-4860-886B-BB1BDE76F1D1}" srcOrd="1" destOrd="0" presId="urn:microsoft.com/office/officeart/2018/2/layout/IconVerticalSolidList"/>
    <dgm:cxn modelId="{E9B9088A-CA87-4A60-BDFC-94EF18C720D9}" type="presParOf" srcId="{4FE69B41-DEE3-4579-A267-71A1411614E9}" destId="{D52D0A8A-383C-4815-9E56-50B9CC22ACDF}" srcOrd="2" destOrd="0" presId="urn:microsoft.com/office/officeart/2018/2/layout/IconVerticalSolidList"/>
    <dgm:cxn modelId="{B0F89F60-5093-4B2C-BBC6-CBA66BE3C17B}" type="presParOf" srcId="{4FE69B41-DEE3-4579-A267-71A1411614E9}" destId="{46B776FC-2130-4FDE-A3B3-FA8164B5F0DE}" srcOrd="3" destOrd="0" presId="urn:microsoft.com/office/officeart/2018/2/layout/IconVerticalSolidList"/>
    <dgm:cxn modelId="{1AB13BF4-2043-4B57-84C3-FE6993B23F02}" type="presParOf" srcId="{F24460AC-E69C-4639-B5F3-BF79ABE5C721}" destId="{C930E2D6-791B-4C97-946C-C0C1022069F8}" srcOrd="1" destOrd="0" presId="urn:microsoft.com/office/officeart/2018/2/layout/IconVerticalSolidList"/>
    <dgm:cxn modelId="{986790A7-ED16-488C-BDBC-2842C7AA845F}" type="presParOf" srcId="{F24460AC-E69C-4639-B5F3-BF79ABE5C721}" destId="{FA00D159-3759-4846-98C8-F7DFC14B4C31}" srcOrd="2" destOrd="0" presId="urn:microsoft.com/office/officeart/2018/2/layout/IconVerticalSolidList"/>
    <dgm:cxn modelId="{A5362888-EF3B-4619-BF48-564D279FF60E}" type="presParOf" srcId="{FA00D159-3759-4846-98C8-F7DFC14B4C31}" destId="{253998C8-99BC-4AAD-82EA-6FF8C4C6FD5A}" srcOrd="0" destOrd="0" presId="urn:microsoft.com/office/officeart/2018/2/layout/IconVerticalSolidList"/>
    <dgm:cxn modelId="{178BA347-BFC1-43B6-B596-3BBD908E9A6D}" type="presParOf" srcId="{FA00D159-3759-4846-98C8-F7DFC14B4C31}" destId="{36EAF940-6858-4379-85DB-C06A238829F3}" srcOrd="1" destOrd="0" presId="urn:microsoft.com/office/officeart/2018/2/layout/IconVerticalSolidList"/>
    <dgm:cxn modelId="{7896526B-3C59-4EE1-8585-7FD8DBDEF37E}" type="presParOf" srcId="{FA00D159-3759-4846-98C8-F7DFC14B4C31}" destId="{649FD680-AEB9-427B-AFAB-A903DB30B116}" srcOrd="2" destOrd="0" presId="urn:microsoft.com/office/officeart/2018/2/layout/IconVerticalSolidList"/>
    <dgm:cxn modelId="{414E25B9-26E2-446F-B16E-30BE92C31CC0}" type="presParOf" srcId="{FA00D159-3759-4846-98C8-F7DFC14B4C31}" destId="{C1B36DCE-C5E7-4A8A-A0AF-CD2B74A673D5}" srcOrd="3" destOrd="0" presId="urn:microsoft.com/office/officeart/2018/2/layout/IconVerticalSolidList"/>
    <dgm:cxn modelId="{94DC9EE6-23F5-4176-AF76-43FBED02CCF6}" type="presParOf" srcId="{F24460AC-E69C-4639-B5F3-BF79ABE5C721}" destId="{A07E4600-75D9-49B5-9781-55AB659B4734}" srcOrd="3" destOrd="0" presId="urn:microsoft.com/office/officeart/2018/2/layout/IconVerticalSolidList"/>
    <dgm:cxn modelId="{61415612-62F4-4989-A55C-B0801D06FDB5}" type="presParOf" srcId="{F24460AC-E69C-4639-B5F3-BF79ABE5C721}" destId="{A6B07CEF-C8B5-4B35-BEAF-9FA3BB9247D6}" srcOrd="4" destOrd="0" presId="urn:microsoft.com/office/officeart/2018/2/layout/IconVerticalSolidList"/>
    <dgm:cxn modelId="{86263180-0CE5-4661-96E9-36D3F23D75D0}" type="presParOf" srcId="{A6B07CEF-C8B5-4B35-BEAF-9FA3BB9247D6}" destId="{D583042D-CEC7-4185-8C40-4346053B8723}" srcOrd="0" destOrd="0" presId="urn:microsoft.com/office/officeart/2018/2/layout/IconVerticalSolidList"/>
    <dgm:cxn modelId="{D7E74DDD-DE7A-4F03-8C61-1EF63551529A}" type="presParOf" srcId="{A6B07CEF-C8B5-4B35-BEAF-9FA3BB9247D6}" destId="{1165E478-D7A7-4D23-AE68-3909EFD1D61D}" srcOrd="1" destOrd="0" presId="urn:microsoft.com/office/officeart/2018/2/layout/IconVerticalSolidList"/>
    <dgm:cxn modelId="{C83C937E-6344-4E4A-9256-92E897879E5A}" type="presParOf" srcId="{A6B07CEF-C8B5-4B35-BEAF-9FA3BB9247D6}" destId="{73044864-2D77-44AE-B41D-0A04993DE998}" srcOrd="2" destOrd="0" presId="urn:microsoft.com/office/officeart/2018/2/layout/IconVerticalSolidList"/>
    <dgm:cxn modelId="{D071E93B-FE54-4A9B-B0A0-DB6638523D6B}" type="presParOf" srcId="{A6B07CEF-C8B5-4B35-BEAF-9FA3BB9247D6}" destId="{25F130BC-BEBC-48C3-8A7A-2A2D470ACF01}" srcOrd="3" destOrd="0" presId="urn:microsoft.com/office/officeart/2018/2/layout/IconVerticalSolidList"/>
    <dgm:cxn modelId="{E4BF4333-12FC-4661-887B-AE78D42B3BCE}" type="presParOf" srcId="{F24460AC-E69C-4639-B5F3-BF79ABE5C721}" destId="{24A31E72-EFDE-4A4F-9AA5-3C66B71C1B18}" srcOrd="5" destOrd="0" presId="urn:microsoft.com/office/officeart/2018/2/layout/IconVerticalSolidList"/>
    <dgm:cxn modelId="{51300A83-953B-4B2A-8EDA-B53369AC9234}" type="presParOf" srcId="{F24460AC-E69C-4639-B5F3-BF79ABE5C721}" destId="{B9E134B0-2F58-47CE-9082-3D921AF17564}" srcOrd="6" destOrd="0" presId="urn:microsoft.com/office/officeart/2018/2/layout/IconVerticalSolidList"/>
    <dgm:cxn modelId="{2AB024F9-AFBB-4370-91FB-C31BC1417EC8}" type="presParOf" srcId="{B9E134B0-2F58-47CE-9082-3D921AF17564}" destId="{B51CB915-1E11-4234-BF13-9F292C256FC4}" srcOrd="0" destOrd="0" presId="urn:microsoft.com/office/officeart/2018/2/layout/IconVerticalSolidList"/>
    <dgm:cxn modelId="{FC8C7706-DFF8-492D-8EFC-856F01589767}" type="presParOf" srcId="{B9E134B0-2F58-47CE-9082-3D921AF17564}" destId="{D0C31AB5-FF88-45FE-B07E-AA6DE7703B7B}" srcOrd="1" destOrd="0" presId="urn:microsoft.com/office/officeart/2018/2/layout/IconVerticalSolidList"/>
    <dgm:cxn modelId="{235A0FDB-B114-43AE-8403-52D5DEE950F7}" type="presParOf" srcId="{B9E134B0-2F58-47CE-9082-3D921AF17564}" destId="{1BE50E4C-F2DB-41A7-AC93-9B5F89E5F4D5}" srcOrd="2" destOrd="0" presId="urn:microsoft.com/office/officeart/2018/2/layout/IconVerticalSolidList"/>
    <dgm:cxn modelId="{2B0D0196-70F9-4354-8773-E0397AD40240}" type="presParOf" srcId="{B9E134B0-2F58-47CE-9082-3D921AF17564}" destId="{F5487961-F382-4C56-956E-CE243BDE0917}" srcOrd="3" destOrd="0" presId="urn:microsoft.com/office/officeart/2018/2/layout/IconVerticalSolidList"/>
    <dgm:cxn modelId="{D7FA5514-3666-4A1F-87F4-9E0AF042F5D3}" type="presParOf" srcId="{F24460AC-E69C-4639-B5F3-BF79ABE5C721}" destId="{BA77134E-95CB-4E3D-8FA7-296192816E28}" srcOrd="7" destOrd="0" presId="urn:microsoft.com/office/officeart/2018/2/layout/IconVerticalSolidList"/>
    <dgm:cxn modelId="{14FFF9D8-97AA-4BD3-B767-F98E36B41146}" type="presParOf" srcId="{F24460AC-E69C-4639-B5F3-BF79ABE5C721}" destId="{1B2731AF-2479-4CCE-AEBA-14866AEE71CD}" srcOrd="8" destOrd="0" presId="urn:microsoft.com/office/officeart/2018/2/layout/IconVerticalSolidList"/>
    <dgm:cxn modelId="{290ED8F5-A23E-48FA-A4D3-09E8E2AF3F82}" type="presParOf" srcId="{1B2731AF-2479-4CCE-AEBA-14866AEE71CD}" destId="{643DC8A0-A45D-47F9-8CBB-9F1F71FAF5C2}" srcOrd="0" destOrd="0" presId="urn:microsoft.com/office/officeart/2018/2/layout/IconVerticalSolidList"/>
    <dgm:cxn modelId="{CFAF76F7-56A7-46ED-A462-B6E7D950670A}" type="presParOf" srcId="{1B2731AF-2479-4CCE-AEBA-14866AEE71CD}" destId="{7D35A2E3-3FF1-4976-AD13-CA58AE6A8180}" srcOrd="1" destOrd="0" presId="urn:microsoft.com/office/officeart/2018/2/layout/IconVerticalSolidList"/>
    <dgm:cxn modelId="{43919FFD-018F-4E0F-8A45-88C7F74ACEB1}" type="presParOf" srcId="{1B2731AF-2479-4CCE-AEBA-14866AEE71CD}" destId="{E68218A8-62D3-4D66-835A-6098FD6C6138}" srcOrd="2" destOrd="0" presId="urn:microsoft.com/office/officeart/2018/2/layout/IconVerticalSolidList"/>
    <dgm:cxn modelId="{3B618B8D-B43A-4BD2-AED8-B7156FA4A0C7}" type="presParOf" srcId="{1B2731AF-2479-4CCE-AEBA-14866AEE71CD}" destId="{142E5871-80E0-4AF4-8F41-3C80E47D2A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5AC10B-6E63-48DA-A793-AC810F3E43A2}"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395B8BF5-ADCF-4DD0-951B-9B1619609136}">
      <dgm:prSet custT="1"/>
      <dgm:spPr/>
      <dgm:t>
        <a:bodyPr/>
        <a:lstStyle/>
        <a:p>
          <a:r>
            <a:rPr lang="en-US" sz="1900" dirty="0"/>
            <a:t>A safety data sheet (SDS) with safety details is kept for every chemical used in our facility and can be accessed at any time. </a:t>
          </a:r>
        </a:p>
      </dgm:t>
    </dgm:pt>
    <dgm:pt modelId="{F8A953B3-0CAE-40EE-A295-78298E85CF23}" type="parTrans" cxnId="{82500C9C-C710-4445-BE97-BD4C615D1BD2}">
      <dgm:prSet/>
      <dgm:spPr/>
      <dgm:t>
        <a:bodyPr/>
        <a:lstStyle/>
        <a:p>
          <a:endParaRPr lang="en-US"/>
        </a:p>
      </dgm:t>
    </dgm:pt>
    <dgm:pt modelId="{019C1A51-F8D9-42DB-AB6F-B24E2A52EC7B}" type="sibTrans" cxnId="{82500C9C-C710-4445-BE97-BD4C615D1BD2}">
      <dgm:prSet/>
      <dgm:spPr>
        <a:solidFill>
          <a:srgbClr val="06786A"/>
        </a:solidFill>
        <a:ln>
          <a:noFill/>
        </a:ln>
      </dgm:spPr>
      <dgm:t>
        <a:bodyPr/>
        <a:lstStyle/>
        <a:p>
          <a:endParaRPr lang="en-US" dirty="0"/>
        </a:p>
      </dgm:t>
    </dgm:pt>
    <dgm:pt modelId="{FCF4DE45-5B80-44A9-8B78-4D5EA46AB5B0}">
      <dgm:prSet custT="1"/>
      <dgm:spPr/>
      <dgm:t>
        <a:bodyPr/>
        <a:lstStyle/>
        <a:p>
          <a:r>
            <a:rPr lang="en-US" sz="1900" dirty="0"/>
            <a:t>Learn where to access our facility’s hazardous materials list and SDS and how to read them correctly.</a:t>
          </a:r>
        </a:p>
      </dgm:t>
    </dgm:pt>
    <dgm:pt modelId="{299F87B8-B55B-4231-B800-9F9E2287D028}" type="parTrans" cxnId="{EAA60CAD-E511-42E0-879A-DBD4B7772660}">
      <dgm:prSet/>
      <dgm:spPr/>
      <dgm:t>
        <a:bodyPr/>
        <a:lstStyle/>
        <a:p>
          <a:endParaRPr lang="en-US"/>
        </a:p>
      </dgm:t>
    </dgm:pt>
    <dgm:pt modelId="{03434C51-5EBE-4F1E-9FC1-863D077017DC}" type="sibTrans" cxnId="{EAA60CAD-E511-42E0-879A-DBD4B7772660}">
      <dgm:prSet/>
      <dgm:spPr>
        <a:solidFill>
          <a:srgbClr val="06786A"/>
        </a:solidFill>
        <a:ln>
          <a:noFill/>
        </a:ln>
      </dgm:spPr>
      <dgm:t>
        <a:bodyPr/>
        <a:lstStyle/>
        <a:p>
          <a:endParaRPr lang="en-US" dirty="0"/>
        </a:p>
      </dgm:t>
    </dgm:pt>
    <dgm:pt modelId="{6553491F-2D39-46AB-9081-38E37052DA02}">
      <dgm:prSet custT="1"/>
      <dgm:spPr/>
      <dgm:t>
        <a:bodyPr/>
        <a:lstStyle/>
        <a:p>
          <a:r>
            <a:rPr lang="en-US" sz="1900" dirty="0"/>
            <a:t>Know where eyewash stations and showers are located.</a:t>
          </a:r>
        </a:p>
      </dgm:t>
    </dgm:pt>
    <dgm:pt modelId="{CC5E90D7-7DB1-478A-BA3B-7A5C1381FBFD}" type="parTrans" cxnId="{247D0972-13A1-4586-ABED-1ADB99E30D84}">
      <dgm:prSet/>
      <dgm:spPr/>
      <dgm:t>
        <a:bodyPr/>
        <a:lstStyle/>
        <a:p>
          <a:endParaRPr lang="en-US"/>
        </a:p>
      </dgm:t>
    </dgm:pt>
    <dgm:pt modelId="{3D10616A-B2E9-42CA-A20B-768931EECCFE}" type="sibTrans" cxnId="{247D0972-13A1-4586-ABED-1ADB99E30D84}">
      <dgm:prSet/>
      <dgm:spPr>
        <a:solidFill>
          <a:srgbClr val="06786A"/>
        </a:solidFill>
        <a:ln>
          <a:noFill/>
        </a:ln>
      </dgm:spPr>
      <dgm:t>
        <a:bodyPr/>
        <a:lstStyle/>
        <a:p>
          <a:endParaRPr lang="en-US" dirty="0"/>
        </a:p>
      </dgm:t>
    </dgm:pt>
    <dgm:pt modelId="{5CB37F2C-40FD-4A94-9F74-473246EBF587}">
      <dgm:prSet custT="1"/>
      <dgm:spPr/>
      <dgm:t>
        <a:bodyPr/>
        <a:lstStyle/>
        <a:p>
          <a:r>
            <a:rPr lang="en-US" sz="1900" dirty="0"/>
            <a:t>Read the container label and its appropriate SDS before using any chemical.</a:t>
          </a:r>
        </a:p>
      </dgm:t>
    </dgm:pt>
    <dgm:pt modelId="{1D8D838C-32A5-40FF-9DE8-367124A44430}" type="parTrans" cxnId="{4DEFB2F9-C6BC-45FD-A6BC-6AFD1060124A}">
      <dgm:prSet/>
      <dgm:spPr/>
      <dgm:t>
        <a:bodyPr/>
        <a:lstStyle/>
        <a:p>
          <a:endParaRPr lang="en-US"/>
        </a:p>
      </dgm:t>
    </dgm:pt>
    <dgm:pt modelId="{CCC736DA-BB4B-4CB0-B263-244A7466C9A6}" type="sibTrans" cxnId="{4DEFB2F9-C6BC-45FD-A6BC-6AFD1060124A}">
      <dgm:prSet/>
      <dgm:spPr/>
      <dgm:t>
        <a:bodyPr/>
        <a:lstStyle/>
        <a:p>
          <a:endParaRPr lang="en-US"/>
        </a:p>
      </dgm:t>
    </dgm:pt>
    <dgm:pt modelId="{49BE346E-BEBB-469E-8410-7079D0F0AE06}" type="pres">
      <dgm:prSet presAssocID="{3C5AC10B-6E63-48DA-A793-AC810F3E43A2}" presName="outerComposite" presStyleCnt="0">
        <dgm:presLayoutVars>
          <dgm:chMax val="5"/>
          <dgm:dir/>
          <dgm:resizeHandles val="exact"/>
        </dgm:presLayoutVars>
      </dgm:prSet>
      <dgm:spPr/>
    </dgm:pt>
    <dgm:pt modelId="{4719EE27-2333-4E4B-8C93-9DE206572545}" type="pres">
      <dgm:prSet presAssocID="{3C5AC10B-6E63-48DA-A793-AC810F3E43A2}" presName="dummyMaxCanvas" presStyleCnt="0">
        <dgm:presLayoutVars/>
      </dgm:prSet>
      <dgm:spPr/>
    </dgm:pt>
    <dgm:pt modelId="{C80F8449-6734-4281-A6E2-C215DBF28A88}" type="pres">
      <dgm:prSet presAssocID="{3C5AC10B-6E63-48DA-A793-AC810F3E43A2}" presName="FourNodes_1" presStyleLbl="node1" presStyleIdx="0" presStyleCnt="4" custLinFactNeighborX="-450">
        <dgm:presLayoutVars>
          <dgm:bulletEnabled val="1"/>
        </dgm:presLayoutVars>
      </dgm:prSet>
      <dgm:spPr/>
    </dgm:pt>
    <dgm:pt modelId="{2785869D-9056-4DB4-A216-53F77E1A3195}" type="pres">
      <dgm:prSet presAssocID="{3C5AC10B-6E63-48DA-A793-AC810F3E43A2}" presName="FourNodes_2" presStyleLbl="node1" presStyleIdx="1" presStyleCnt="4">
        <dgm:presLayoutVars>
          <dgm:bulletEnabled val="1"/>
        </dgm:presLayoutVars>
      </dgm:prSet>
      <dgm:spPr/>
    </dgm:pt>
    <dgm:pt modelId="{354EE7FF-A3EC-47A1-8445-6C6738FB2F1B}" type="pres">
      <dgm:prSet presAssocID="{3C5AC10B-6E63-48DA-A793-AC810F3E43A2}" presName="FourNodes_3" presStyleLbl="node1" presStyleIdx="2" presStyleCnt="4">
        <dgm:presLayoutVars>
          <dgm:bulletEnabled val="1"/>
        </dgm:presLayoutVars>
      </dgm:prSet>
      <dgm:spPr/>
    </dgm:pt>
    <dgm:pt modelId="{DF007988-6CBA-4906-AA9A-58002D1B6008}" type="pres">
      <dgm:prSet presAssocID="{3C5AC10B-6E63-48DA-A793-AC810F3E43A2}" presName="FourNodes_4" presStyleLbl="node1" presStyleIdx="3" presStyleCnt="4">
        <dgm:presLayoutVars>
          <dgm:bulletEnabled val="1"/>
        </dgm:presLayoutVars>
      </dgm:prSet>
      <dgm:spPr/>
    </dgm:pt>
    <dgm:pt modelId="{794C4133-D201-4329-8792-871FDBB97630}" type="pres">
      <dgm:prSet presAssocID="{3C5AC10B-6E63-48DA-A793-AC810F3E43A2}" presName="FourConn_1-2" presStyleLbl="fgAccFollowNode1" presStyleIdx="0" presStyleCnt="3">
        <dgm:presLayoutVars>
          <dgm:bulletEnabled val="1"/>
        </dgm:presLayoutVars>
      </dgm:prSet>
      <dgm:spPr/>
    </dgm:pt>
    <dgm:pt modelId="{C2E8E88B-444B-4D83-A3C5-FE0F1EFA12A4}" type="pres">
      <dgm:prSet presAssocID="{3C5AC10B-6E63-48DA-A793-AC810F3E43A2}" presName="FourConn_2-3" presStyleLbl="fgAccFollowNode1" presStyleIdx="1" presStyleCnt="3">
        <dgm:presLayoutVars>
          <dgm:bulletEnabled val="1"/>
        </dgm:presLayoutVars>
      </dgm:prSet>
      <dgm:spPr/>
    </dgm:pt>
    <dgm:pt modelId="{069CA13C-91A7-4AF5-92B7-25AC709C85EF}" type="pres">
      <dgm:prSet presAssocID="{3C5AC10B-6E63-48DA-A793-AC810F3E43A2}" presName="FourConn_3-4" presStyleLbl="fgAccFollowNode1" presStyleIdx="2" presStyleCnt="3">
        <dgm:presLayoutVars>
          <dgm:bulletEnabled val="1"/>
        </dgm:presLayoutVars>
      </dgm:prSet>
      <dgm:spPr/>
    </dgm:pt>
    <dgm:pt modelId="{D7FC4EFE-A209-4C10-B039-F6B352D750D4}" type="pres">
      <dgm:prSet presAssocID="{3C5AC10B-6E63-48DA-A793-AC810F3E43A2}" presName="FourNodes_1_text" presStyleLbl="node1" presStyleIdx="3" presStyleCnt="4">
        <dgm:presLayoutVars>
          <dgm:bulletEnabled val="1"/>
        </dgm:presLayoutVars>
      </dgm:prSet>
      <dgm:spPr/>
    </dgm:pt>
    <dgm:pt modelId="{A035D4D0-38A3-4CBA-B934-F8538CEBAF2C}" type="pres">
      <dgm:prSet presAssocID="{3C5AC10B-6E63-48DA-A793-AC810F3E43A2}" presName="FourNodes_2_text" presStyleLbl="node1" presStyleIdx="3" presStyleCnt="4">
        <dgm:presLayoutVars>
          <dgm:bulletEnabled val="1"/>
        </dgm:presLayoutVars>
      </dgm:prSet>
      <dgm:spPr/>
    </dgm:pt>
    <dgm:pt modelId="{830D005E-81D0-4492-92DF-36EA4783320E}" type="pres">
      <dgm:prSet presAssocID="{3C5AC10B-6E63-48DA-A793-AC810F3E43A2}" presName="FourNodes_3_text" presStyleLbl="node1" presStyleIdx="3" presStyleCnt="4">
        <dgm:presLayoutVars>
          <dgm:bulletEnabled val="1"/>
        </dgm:presLayoutVars>
      </dgm:prSet>
      <dgm:spPr/>
    </dgm:pt>
    <dgm:pt modelId="{A2C6248D-AD4D-4E93-AE43-A66237CF6653}" type="pres">
      <dgm:prSet presAssocID="{3C5AC10B-6E63-48DA-A793-AC810F3E43A2}" presName="FourNodes_4_text" presStyleLbl="node1" presStyleIdx="3" presStyleCnt="4">
        <dgm:presLayoutVars>
          <dgm:bulletEnabled val="1"/>
        </dgm:presLayoutVars>
      </dgm:prSet>
      <dgm:spPr/>
    </dgm:pt>
  </dgm:ptLst>
  <dgm:cxnLst>
    <dgm:cxn modelId="{4DAD411A-1725-4269-9A85-B38D416D3D04}" type="presOf" srcId="{03434C51-5EBE-4F1E-9FC1-863D077017DC}" destId="{C2E8E88B-444B-4D83-A3C5-FE0F1EFA12A4}" srcOrd="0" destOrd="0" presId="urn:microsoft.com/office/officeart/2005/8/layout/vProcess5"/>
    <dgm:cxn modelId="{2C78903E-DB94-45BB-BFA4-EFF8B246EA3F}" type="presOf" srcId="{6553491F-2D39-46AB-9081-38E37052DA02}" destId="{354EE7FF-A3EC-47A1-8445-6C6738FB2F1B}" srcOrd="0" destOrd="0" presId="urn:microsoft.com/office/officeart/2005/8/layout/vProcess5"/>
    <dgm:cxn modelId="{295ABE3F-1580-4E08-86D9-6D2A0949A2BE}" type="presOf" srcId="{395B8BF5-ADCF-4DD0-951B-9B1619609136}" destId="{D7FC4EFE-A209-4C10-B039-F6B352D750D4}" srcOrd="1" destOrd="0" presId="urn:microsoft.com/office/officeart/2005/8/layout/vProcess5"/>
    <dgm:cxn modelId="{4FD6575F-7CAC-40C2-83FC-2B28223857AA}" type="presOf" srcId="{FCF4DE45-5B80-44A9-8B78-4D5EA46AB5B0}" destId="{A035D4D0-38A3-4CBA-B934-F8538CEBAF2C}" srcOrd="1" destOrd="0" presId="urn:microsoft.com/office/officeart/2005/8/layout/vProcess5"/>
    <dgm:cxn modelId="{3DF1B66E-5AFD-47EC-8E65-436C97524073}" type="presOf" srcId="{3C5AC10B-6E63-48DA-A793-AC810F3E43A2}" destId="{49BE346E-BEBB-469E-8410-7079D0F0AE06}" srcOrd="0" destOrd="0" presId="urn:microsoft.com/office/officeart/2005/8/layout/vProcess5"/>
    <dgm:cxn modelId="{5407814F-8900-4319-B4A6-44962C4364F0}" type="presOf" srcId="{395B8BF5-ADCF-4DD0-951B-9B1619609136}" destId="{C80F8449-6734-4281-A6E2-C215DBF28A88}" srcOrd="0" destOrd="0" presId="urn:microsoft.com/office/officeart/2005/8/layout/vProcess5"/>
    <dgm:cxn modelId="{247D0972-13A1-4586-ABED-1ADB99E30D84}" srcId="{3C5AC10B-6E63-48DA-A793-AC810F3E43A2}" destId="{6553491F-2D39-46AB-9081-38E37052DA02}" srcOrd="2" destOrd="0" parTransId="{CC5E90D7-7DB1-478A-BA3B-7A5C1381FBFD}" sibTransId="{3D10616A-B2E9-42CA-A20B-768931EECCFE}"/>
    <dgm:cxn modelId="{B178197E-3062-4477-9C46-F580DCBE11F4}" type="presOf" srcId="{3D10616A-B2E9-42CA-A20B-768931EECCFE}" destId="{069CA13C-91A7-4AF5-92B7-25AC709C85EF}" srcOrd="0" destOrd="0" presId="urn:microsoft.com/office/officeart/2005/8/layout/vProcess5"/>
    <dgm:cxn modelId="{82500C9C-C710-4445-BE97-BD4C615D1BD2}" srcId="{3C5AC10B-6E63-48DA-A793-AC810F3E43A2}" destId="{395B8BF5-ADCF-4DD0-951B-9B1619609136}" srcOrd="0" destOrd="0" parTransId="{F8A953B3-0CAE-40EE-A295-78298E85CF23}" sibTransId="{019C1A51-F8D9-42DB-AB6F-B24E2A52EC7B}"/>
    <dgm:cxn modelId="{9FDBC29F-0AE2-41B4-A4B3-A01715AAA59C}" type="presOf" srcId="{FCF4DE45-5B80-44A9-8B78-4D5EA46AB5B0}" destId="{2785869D-9056-4DB4-A216-53F77E1A3195}" srcOrd="0" destOrd="0" presId="urn:microsoft.com/office/officeart/2005/8/layout/vProcess5"/>
    <dgm:cxn modelId="{EAA60CAD-E511-42E0-879A-DBD4B7772660}" srcId="{3C5AC10B-6E63-48DA-A793-AC810F3E43A2}" destId="{FCF4DE45-5B80-44A9-8B78-4D5EA46AB5B0}" srcOrd="1" destOrd="0" parTransId="{299F87B8-B55B-4231-B800-9F9E2287D028}" sibTransId="{03434C51-5EBE-4F1E-9FC1-863D077017DC}"/>
    <dgm:cxn modelId="{25B880AD-2FC5-4051-AA4C-43CCE313A4D3}" type="presOf" srcId="{019C1A51-F8D9-42DB-AB6F-B24E2A52EC7B}" destId="{794C4133-D201-4329-8792-871FDBB97630}" srcOrd="0" destOrd="0" presId="urn:microsoft.com/office/officeart/2005/8/layout/vProcess5"/>
    <dgm:cxn modelId="{9ED3C0B6-4855-4A7F-8201-CE5A70259419}" type="presOf" srcId="{5CB37F2C-40FD-4A94-9F74-473246EBF587}" destId="{DF007988-6CBA-4906-AA9A-58002D1B6008}" srcOrd="0" destOrd="0" presId="urn:microsoft.com/office/officeart/2005/8/layout/vProcess5"/>
    <dgm:cxn modelId="{9809A3E0-BD6D-4779-8923-25ACCD196815}" type="presOf" srcId="{6553491F-2D39-46AB-9081-38E37052DA02}" destId="{830D005E-81D0-4492-92DF-36EA4783320E}" srcOrd="1" destOrd="0" presId="urn:microsoft.com/office/officeart/2005/8/layout/vProcess5"/>
    <dgm:cxn modelId="{8F17F6ED-5E8A-4D20-A605-9269D781B632}" type="presOf" srcId="{5CB37F2C-40FD-4A94-9F74-473246EBF587}" destId="{A2C6248D-AD4D-4E93-AE43-A66237CF6653}" srcOrd="1" destOrd="0" presId="urn:microsoft.com/office/officeart/2005/8/layout/vProcess5"/>
    <dgm:cxn modelId="{4DEFB2F9-C6BC-45FD-A6BC-6AFD1060124A}" srcId="{3C5AC10B-6E63-48DA-A793-AC810F3E43A2}" destId="{5CB37F2C-40FD-4A94-9F74-473246EBF587}" srcOrd="3" destOrd="0" parTransId="{1D8D838C-32A5-40FF-9DE8-367124A44430}" sibTransId="{CCC736DA-BB4B-4CB0-B263-244A7466C9A6}"/>
    <dgm:cxn modelId="{E1A1FD39-A8F7-468D-BA06-11F27E75F43C}" type="presParOf" srcId="{49BE346E-BEBB-469E-8410-7079D0F0AE06}" destId="{4719EE27-2333-4E4B-8C93-9DE206572545}" srcOrd="0" destOrd="0" presId="urn:microsoft.com/office/officeart/2005/8/layout/vProcess5"/>
    <dgm:cxn modelId="{12C3D345-0634-4628-A97C-FBD92762833A}" type="presParOf" srcId="{49BE346E-BEBB-469E-8410-7079D0F0AE06}" destId="{C80F8449-6734-4281-A6E2-C215DBF28A88}" srcOrd="1" destOrd="0" presId="urn:microsoft.com/office/officeart/2005/8/layout/vProcess5"/>
    <dgm:cxn modelId="{0365E3EC-1F57-461A-A6EB-4BD387503C9F}" type="presParOf" srcId="{49BE346E-BEBB-469E-8410-7079D0F0AE06}" destId="{2785869D-9056-4DB4-A216-53F77E1A3195}" srcOrd="2" destOrd="0" presId="urn:microsoft.com/office/officeart/2005/8/layout/vProcess5"/>
    <dgm:cxn modelId="{4457D0A3-35ED-4C71-83DB-D05DB8413AB3}" type="presParOf" srcId="{49BE346E-BEBB-469E-8410-7079D0F0AE06}" destId="{354EE7FF-A3EC-47A1-8445-6C6738FB2F1B}" srcOrd="3" destOrd="0" presId="urn:microsoft.com/office/officeart/2005/8/layout/vProcess5"/>
    <dgm:cxn modelId="{0375EA35-0860-4562-936D-7080B183B79F}" type="presParOf" srcId="{49BE346E-BEBB-469E-8410-7079D0F0AE06}" destId="{DF007988-6CBA-4906-AA9A-58002D1B6008}" srcOrd="4" destOrd="0" presId="urn:microsoft.com/office/officeart/2005/8/layout/vProcess5"/>
    <dgm:cxn modelId="{89869D8F-618F-4871-BE94-A468F502E621}" type="presParOf" srcId="{49BE346E-BEBB-469E-8410-7079D0F0AE06}" destId="{794C4133-D201-4329-8792-871FDBB97630}" srcOrd="5" destOrd="0" presId="urn:microsoft.com/office/officeart/2005/8/layout/vProcess5"/>
    <dgm:cxn modelId="{F299B40B-8A9B-48C4-9C86-09A5C04D52D3}" type="presParOf" srcId="{49BE346E-BEBB-469E-8410-7079D0F0AE06}" destId="{C2E8E88B-444B-4D83-A3C5-FE0F1EFA12A4}" srcOrd="6" destOrd="0" presId="urn:microsoft.com/office/officeart/2005/8/layout/vProcess5"/>
    <dgm:cxn modelId="{C822B84C-539D-49C6-A92E-DF4D2225013B}" type="presParOf" srcId="{49BE346E-BEBB-469E-8410-7079D0F0AE06}" destId="{069CA13C-91A7-4AF5-92B7-25AC709C85EF}" srcOrd="7" destOrd="0" presId="urn:microsoft.com/office/officeart/2005/8/layout/vProcess5"/>
    <dgm:cxn modelId="{24872A24-2A4E-4E6E-ADE8-EA880D0279E6}" type="presParOf" srcId="{49BE346E-BEBB-469E-8410-7079D0F0AE06}" destId="{D7FC4EFE-A209-4C10-B039-F6B352D750D4}" srcOrd="8" destOrd="0" presId="urn:microsoft.com/office/officeart/2005/8/layout/vProcess5"/>
    <dgm:cxn modelId="{D95C1D29-FCF5-4185-B04A-06E6DEC2ABC0}" type="presParOf" srcId="{49BE346E-BEBB-469E-8410-7079D0F0AE06}" destId="{A035D4D0-38A3-4CBA-B934-F8538CEBAF2C}" srcOrd="9" destOrd="0" presId="urn:microsoft.com/office/officeart/2005/8/layout/vProcess5"/>
    <dgm:cxn modelId="{0AB9AE9B-6FD9-4754-B8D7-7A37A475CC37}" type="presParOf" srcId="{49BE346E-BEBB-469E-8410-7079D0F0AE06}" destId="{830D005E-81D0-4492-92DF-36EA4783320E}" srcOrd="10" destOrd="0" presId="urn:microsoft.com/office/officeart/2005/8/layout/vProcess5"/>
    <dgm:cxn modelId="{6F45DE1D-08AF-4FC2-BEDB-85E9DB425484}" type="presParOf" srcId="{49BE346E-BEBB-469E-8410-7079D0F0AE06}" destId="{A2C6248D-AD4D-4E93-AE43-A66237CF665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AD6CE4-5D26-4642-9715-C09689F7B1E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0F1E159-9252-4D07-8E5A-81E0C059FFB6}">
      <dgm:prSet custT="1"/>
      <dgm:spPr/>
      <dgm:t>
        <a:bodyPr/>
        <a:lstStyle/>
        <a:p>
          <a:r>
            <a:rPr lang="en-US" sz="1800" dirty="0">
              <a:latin typeface="Arial" panose="020B0604020202020204" pitchFamily="34" charset="0"/>
              <a:cs typeface="Arial" panose="020B0604020202020204" pitchFamily="34" charset="0"/>
            </a:rPr>
            <a:t>First-aid kit location and instructions</a:t>
          </a:r>
        </a:p>
      </dgm:t>
    </dgm:pt>
    <dgm:pt modelId="{1D2245CB-7262-4771-AB9A-0B2FCA7A1D3C}" type="parTrans" cxnId="{732DF3D2-E697-4E00-894E-36979193444D}">
      <dgm:prSet/>
      <dgm:spPr/>
      <dgm:t>
        <a:bodyPr/>
        <a:lstStyle/>
        <a:p>
          <a:endParaRPr lang="en-US"/>
        </a:p>
      </dgm:t>
    </dgm:pt>
    <dgm:pt modelId="{7006A510-ECF6-4CEF-9732-77F4E3050A87}" type="sibTrans" cxnId="{732DF3D2-E697-4E00-894E-36979193444D}">
      <dgm:prSet/>
      <dgm:spPr/>
      <dgm:t>
        <a:bodyPr/>
        <a:lstStyle/>
        <a:p>
          <a:endParaRPr lang="en-US"/>
        </a:p>
      </dgm:t>
    </dgm:pt>
    <dgm:pt modelId="{6C23CBBB-E19D-43D6-8C61-4E9935781A6B}">
      <dgm:prSet custT="1"/>
      <dgm:spPr/>
      <dgm:t>
        <a:bodyPr/>
        <a:lstStyle/>
        <a:p>
          <a:r>
            <a:rPr lang="en-US" sz="1800" dirty="0">
              <a:latin typeface="Arial" panose="020B0604020202020204" pitchFamily="34" charset="0"/>
              <a:cs typeface="Arial" panose="020B0604020202020204" pitchFamily="34" charset="0"/>
            </a:rPr>
            <a:t>Eye wash station location and instructions</a:t>
          </a:r>
        </a:p>
      </dgm:t>
    </dgm:pt>
    <dgm:pt modelId="{EE34AB2E-75BB-4997-8697-81467EB7B6D8}" type="parTrans" cxnId="{BE138CDB-8D57-4AEE-8C5F-8AF6AAA0005D}">
      <dgm:prSet/>
      <dgm:spPr/>
      <dgm:t>
        <a:bodyPr/>
        <a:lstStyle/>
        <a:p>
          <a:endParaRPr lang="en-US"/>
        </a:p>
      </dgm:t>
    </dgm:pt>
    <dgm:pt modelId="{4737A5E8-5E1B-4896-9956-929DB60A75F2}" type="sibTrans" cxnId="{BE138CDB-8D57-4AEE-8C5F-8AF6AAA0005D}">
      <dgm:prSet/>
      <dgm:spPr/>
      <dgm:t>
        <a:bodyPr/>
        <a:lstStyle/>
        <a:p>
          <a:endParaRPr lang="en-US"/>
        </a:p>
      </dgm:t>
    </dgm:pt>
    <dgm:pt modelId="{041A5B9D-51A5-411A-8D07-D3E3ED0144CD}">
      <dgm:prSet custT="1"/>
      <dgm:spPr/>
      <dgm:t>
        <a:bodyPr/>
        <a:lstStyle/>
        <a:p>
          <a:r>
            <a:rPr lang="en-US" sz="1800" dirty="0">
              <a:latin typeface="Arial" panose="020B0604020202020204" pitchFamily="34" charset="0"/>
              <a:cs typeface="Arial" panose="020B0604020202020204" pitchFamily="34" charset="0"/>
            </a:rPr>
            <a:t>Fire extinguisher location and instructions</a:t>
          </a:r>
        </a:p>
      </dgm:t>
    </dgm:pt>
    <dgm:pt modelId="{2AD7065C-AED9-41D1-99ED-16967AABD45C}" type="parTrans" cxnId="{BBBFD21D-BD69-405E-BD94-7A5B05C7A219}">
      <dgm:prSet/>
      <dgm:spPr/>
      <dgm:t>
        <a:bodyPr/>
        <a:lstStyle/>
        <a:p>
          <a:endParaRPr lang="en-US"/>
        </a:p>
      </dgm:t>
    </dgm:pt>
    <dgm:pt modelId="{25CC5229-DD3C-4F8B-A149-C5955AF505B1}" type="sibTrans" cxnId="{BBBFD21D-BD69-405E-BD94-7A5B05C7A219}">
      <dgm:prSet/>
      <dgm:spPr/>
      <dgm:t>
        <a:bodyPr/>
        <a:lstStyle/>
        <a:p>
          <a:endParaRPr lang="en-US"/>
        </a:p>
      </dgm:t>
    </dgm:pt>
    <dgm:pt modelId="{11CA5061-5C0F-4151-9E02-10EFD86371F9}">
      <dgm:prSet custT="1"/>
      <dgm:spPr/>
      <dgm:t>
        <a:bodyPr/>
        <a:lstStyle/>
        <a:p>
          <a:r>
            <a:rPr lang="en-US" sz="1800" dirty="0">
              <a:latin typeface="Arial" panose="020B0604020202020204" pitchFamily="34" charset="0"/>
              <a:cs typeface="Arial" panose="020B0604020202020204" pitchFamily="34" charset="0"/>
            </a:rPr>
            <a:t>Entry and exit points</a:t>
          </a:r>
        </a:p>
      </dgm:t>
    </dgm:pt>
    <dgm:pt modelId="{ED81246D-AC2B-465C-B087-BBBD1C5440A1}" type="parTrans" cxnId="{ED7545CA-5709-4F47-8F83-76E09B06C911}">
      <dgm:prSet/>
      <dgm:spPr/>
      <dgm:t>
        <a:bodyPr/>
        <a:lstStyle/>
        <a:p>
          <a:endParaRPr lang="en-US"/>
        </a:p>
      </dgm:t>
    </dgm:pt>
    <dgm:pt modelId="{E7E04DB0-85D6-4A63-812A-ACB08F8D7566}" type="sibTrans" cxnId="{ED7545CA-5709-4F47-8F83-76E09B06C911}">
      <dgm:prSet/>
      <dgm:spPr/>
      <dgm:t>
        <a:bodyPr/>
        <a:lstStyle/>
        <a:p>
          <a:endParaRPr lang="en-US"/>
        </a:p>
      </dgm:t>
    </dgm:pt>
    <dgm:pt modelId="{30D48140-D669-4CA9-97CB-BF46590F9E01}">
      <dgm:prSet custT="1"/>
      <dgm:spPr/>
      <dgm:t>
        <a:bodyPr/>
        <a:lstStyle/>
        <a:p>
          <a:r>
            <a:rPr lang="en-US" sz="1800" dirty="0">
              <a:latin typeface="Arial" panose="020B0604020202020204" pitchFamily="34" charset="0"/>
              <a:cs typeface="Arial" panose="020B0604020202020204" pitchFamily="34" charset="0"/>
            </a:rPr>
            <a:t>Evacuation plan and routes</a:t>
          </a:r>
        </a:p>
      </dgm:t>
    </dgm:pt>
    <dgm:pt modelId="{F7FC31AD-A86E-4DF4-9449-740894B894E5}" type="parTrans" cxnId="{5FAA2EDE-5130-4D01-A5B2-7153003A4EBD}">
      <dgm:prSet/>
      <dgm:spPr/>
      <dgm:t>
        <a:bodyPr/>
        <a:lstStyle/>
        <a:p>
          <a:endParaRPr lang="en-US"/>
        </a:p>
      </dgm:t>
    </dgm:pt>
    <dgm:pt modelId="{0A54ABD9-5168-4699-9054-5F4AFC119B0D}" type="sibTrans" cxnId="{5FAA2EDE-5130-4D01-A5B2-7153003A4EBD}">
      <dgm:prSet/>
      <dgm:spPr/>
      <dgm:t>
        <a:bodyPr/>
        <a:lstStyle/>
        <a:p>
          <a:endParaRPr lang="en-US"/>
        </a:p>
      </dgm:t>
    </dgm:pt>
    <dgm:pt modelId="{C5B1F1FE-1776-48D4-9E36-EE43DE9F603A}">
      <dgm:prSet custT="1"/>
      <dgm:spPr/>
      <dgm:t>
        <a:bodyPr/>
        <a:lstStyle/>
        <a:p>
          <a:r>
            <a:rPr lang="en-US" sz="1800" dirty="0">
              <a:latin typeface="Arial" panose="020B0604020202020204" pitchFamily="34" charset="0"/>
              <a:cs typeface="Arial" panose="020B0604020202020204" pitchFamily="34" charset="0"/>
            </a:rPr>
            <a:t>Area hazards (furnace or confined space)</a:t>
          </a:r>
        </a:p>
      </dgm:t>
    </dgm:pt>
    <dgm:pt modelId="{786AA778-1F65-462E-9D1A-69DA5FCDC479}" type="parTrans" cxnId="{F9EF3D6C-6FD7-4126-A611-35855FDDFE02}">
      <dgm:prSet/>
      <dgm:spPr/>
      <dgm:t>
        <a:bodyPr/>
        <a:lstStyle/>
        <a:p>
          <a:endParaRPr lang="en-US"/>
        </a:p>
      </dgm:t>
    </dgm:pt>
    <dgm:pt modelId="{B79B591D-6FF2-4FA9-A11B-C06651A7E79A}" type="sibTrans" cxnId="{F9EF3D6C-6FD7-4126-A611-35855FDDFE02}">
      <dgm:prSet/>
      <dgm:spPr/>
      <dgm:t>
        <a:bodyPr/>
        <a:lstStyle/>
        <a:p>
          <a:endParaRPr lang="en-US"/>
        </a:p>
      </dgm:t>
    </dgm:pt>
    <dgm:pt modelId="{F7F7236E-823C-4F22-A218-9674B9B00A76}">
      <dgm:prSet custT="1"/>
      <dgm:spPr/>
      <dgm:t>
        <a:bodyPr/>
        <a:lstStyle/>
        <a:p>
          <a:r>
            <a:rPr lang="en-US" sz="1800" dirty="0">
              <a:latin typeface="Arial" panose="020B0604020202020204" pitchFamily="34" charset="0"/>
              <a:cs typeface="Arial" panose="020B0604020202020204" pitchFamily="34" charset="0"/>
            </a:rPr>
            <a:t>PPE required areas</a:t>
          </a:r>
        </a:p>
      </dgm:t>
    </dgm:pt>
    <dgm:pt modelId="{F5427E8B-2A7D-4381-B8E9-46B6EC94F242}" type="parTrans" cxnId="{DBDE23B5-FD4D-43E0-905A-4CEFBB78891A}">
      <dgm:prSet/>
      <dgm:spPr/>
      <dgm:t>
        <a:bodyPr/>
        <a:lstStyle/>
        <a:p>
          <a:endParaRPr lang="en-US"/>
        </a:p>
      </dgm:t>
    </dgm:pt>
    <dgm:pt modelId="{0B8A4B40-7673-4779-BA81-150CCE730B55}" type="sibTrans" cxnId="{DBDE23B5-FD4D-43E0-905A-4CEFBB78891A}">
      <dgm:prSet/>
      <dgm:spPr/>
      <dgm:t>
        <a:bodyPr/>
        <a:lstStyle/>
        <a:p>
          <a:endParaRPr lang="en-US"/>
        </a:p>
      </dgm:t>
    </dgm:pt>
    <dgm:pt modelId="{7BA707EB-BE73-4CC9-B6CB-E870AA7BC696}" type="pres">
      <dgm:prSet presAssocID="{D6AD6CE4-5D26-4642-9715-C09689F7B1EB}" presName="root" presStyleCnt="0">
        <dgm:presLayoutVars>
          <dgm:dir/>
          <dgm:resizeHandles val="exact"/>
        </dgm:presLayoutVars>
      </dgm:prSet>
      <dgm:spPr/>
    </dgm:pt>
    <dgm:pt modelId="{5EAA8F66-D63A-4154-B3F7-1D0F859E17DA}" type="pres">
      <dgm:prSet presAssocID="{00F1E159-9252-4D07-8E5A-81E0C059FFB6}" presName="compNode" presStyleCnt="0"/>
      <dgm:spPr/>
    </dgm:pt>
    <dgm:pt modelId="{441F282D-4FE1-4747-9A74-DA97B480981C}" type="pres">
      <dgm:prSet presAssocID="{00F1E159-9252-4D07-8E5A-81E0C059FFB6}" presName="iconRect" presStyleLbl="node1" presStyleIdx="0" presStyleCnt="7" custLinFactNeighborX="3867" custLinFactNeighborY="-386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st Aid Kit"/>
        </a:ext>
      </dgm:extLst>
    </dgm:pt>
    <dgm:pt modelId="{971AC179-D84E-4EAB-BFDD-C85B5101792D}" type="pres">
      <dgm:prSet presAssocID="{00F1E159-9252-4D07-8E5A-81E0C059FFB6}" presName="spaceRect" presStyleCnt="0"/>
      <dgm:spPr/>
    </dgm:pt>
    <dgm:pt modelId="{45486038-18F5-4109-B706-D87EB57A5D2F}" type="pres">
      <dgm:prSet presAssocID="{00F1E159-9252-4D07-8E5A-81E0C059FFB6}" presName="textRect" presStyleLbl="revTx" presStyleIdx="0" presStyleCnt="7" custLinFactNeighborX="0" custLinFactNeighborY="-34308">
        <dgm:presLayoutVars>
          <dgm:chMax val="1"/>
          <dgm:chPref val="1"/>
        </dgm:presLayoutVars>
      </dgm:prSet>
      <dgm:spPr/>
    </dgm:pt>
    <dgm:pt modelId="{FA7668EB-823E-4AB6-B778-F19B7736D37C}" type="pres">
      <dgm:prSet presAssocID="{7006A510-ECF6-4CEF-9732-77F4E3050A87}" presName="sibTrans" presStyleCnt="0"/>
      <dgm:spPr/>
    </dgm:pt>
    <dgm:pt modelId="{652E7FE3-1421-47C3-9213-B2F51E0AC837}" type="pres">
      <dgm:prSet presAssocID="{6C23CBBB-E19D-43D6-8C61-4E9935781A6B}" presName="compNode" presStyleCnt="0"/>
      <dgm:spPr/>
    </dgm:pt>
    <dgm:pt modelId="{B44CAA8C-7166-4C28-9B98-0B83BC410328}" type="pres">
      <dgm:prSet presAssocID="{6C23CBBB-E19D-43D6-8C61-4E9935781A6B}" presName="iconRect" presStyleLbl="node1" presStyleIdx="1" presStyleCnt="7" custLinFactNeighborX="1289" custLinFactNeighborY="-1031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D26DCD4E-2806-4328-A013-DF12F6752173}" type="pres">
      <dgm:prSet presAssocID="{6C23CBBB-E19D-43D6-8C61-4E9935781A6B}" presName="spaceRect" presStyleCnt="0"/>
      <dgm:spPr/>
    </dgm:pt>
    <dgm:pt modelId="{3CC180AF-1EC3-4971-A2B2-CCF5C44EB7FD}" type="pres">
      <dgm:prSet presAssocID="{6C23CBBB-E19D-43D6-8C61-4E9935781A6B}" presName="textRect" presStyleLbl="revTx" presStyleIdx="1" presStyleCnt="7" custLinFactNeighborX="580" custLinFactNeighborY="-37208">
        <dgm:presLayoutVars>
          <dgm:chMax val="1"/>
          <dgm:chPref val="1"/>
        </dgm:presLayoutVars>
      </dgm:prSet>
      <dgm:spPr/>
    </dgm:pt>
    <dgm:pt modelId="{E6F386D3-5FBC-4E92-84AB-64DE3ABB4C14}" type="pres">
      <dgm:prSet presAssocID="{4737A5E8-5E1B-4896-9956-929DB60A75F2}" presName="sibTrans" presStyleCnt="0"/>
      <dgm:spPr/>
    </dgm:pt>
    <dgm:pt modelId="{116F8CFD-3DE3-44D0-8B17-AF8B86649784}" type="pres">
      <dgm:prSet presAssocID="{041A5B9D-51A5-411A-8D07-D3E3ED0144CD}" presName="compNode" presStyleCnt="0"/>
      <dgm:spPr/>
    </dgm:pt>
    <dgm:pt modelId="{57D6208F-1616-46AC-8710-F0EB9E7AF0BB}" type="pres">
      <dgm:prSet presAssocID="{041A5B9D-51A5-411A-8D07-D3E3ED0144CD}" presName="iconRect" presStyleLbl="node1" presStyleIdx="2" presStyleCnt="7" custLinFactNeighborY="-116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ire Extinguisher with solid fill"/>
        </a:ext>
      </dgm:extLst>
    </dgm:pt>
    <dgm:pt modelId="{001B83AF-ACD6-4202-927F-624EE6102B28}" type="pres">
      <dgm:prSet presAssocID="{041A5B9D-51A5-411A-8D07-D3E3ED0144CD}" presName="spaceRect" presStyleCnt="0"/>
      <dgm:spPr/>
    </dgm:pt>
    <dgm:pt modelId="{E04BCDC5-CB77-4763-BDF5-ADBA4C24FDD0}" type="pres">
      <dgm:prSet presAssocID="{041A5B9D-51A5-411A-8D07-D3E3ED0144CD}" presName="textRect" presStyleLbl="revTx" presStyleIdx="2" presStyleCnt="7" custLinFactNeighborX="580" custLinFactNeighborY="-38658">
        <dgm:presLayoutVars>
          <dgm:chMax val="1"/>
          <dgm:chPref val="1"/>
        </dgm:presLayoutVars>
      </dgm:prSet>
      <dgm:spPr/>
    </dgm:pt>
    <dgm:pt modelId="{BFE3F7BD-93C4-424E-AAF3-863E358D65FD}" type="pres">
      <dgm:prSet presAssocID="{25CC5229-DD3C-4F8B-A149-C5955AF505B1}" presName="sibTrans" presStyleCnt="0"/>
      <dgm:spPr/>
    </dgm:pt>
    <dgm:pt modelId="{358C2C44-B75A-494B-A826-DCC9471E476F}" type="pres">
      <dgm:prSet presAssocID="{11CA5061-5C0F-4151-9E02-10EFD86371F9}" presName="compNode" presStyleCnt="0"/>
      <dgm:spPr/>
    </dgm:pt>
    <dgm:pt modelId="{3FD224FA-2E13-4241-BA0E-ECFE17DDAA8A}" type="pres">
      <dgm:prSet presAssocID="{11CA5061-5C0F-4151-9E02-10EFD86371F9}" presName="iconRect" presStyleLbl="node1" presStyleIdx="3" presStyleCnt="7" custLinFactNeighborX="-1289" custLinFactNeighborY="-1417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or Closed with solid fill"/>
        </a:ext>
      </dgm:extLst>
    </dgm:pt>
    <dgm:pt modelId="{72517DC8-A559-44A1-9006-8353D6C76689}" type="pres">
      <dgm:prSet presAssocID="{11CA5061-5C0F-4151-9E02-10EFD86371F9}" presName="spaceRect" presStyleCnt="0"/>
      <dgm:spPr/>
    </dgm:pt>
    <dgm:pt modelId="{BD17DEEE-5EDD-41BE-BAD5-6183A31D3446}" type="pres">
      <dgm:prSet presAssocID="{11CA5061-5C0F-4151-9E02-10EFD86371F9}" presName="textRect" presStyleLbl="revTx" presStyleIdx="3" presStyleCnt="7" custLinFactNeighborX="1160" custLinFactNeighborY="-40109">
        <dgm:presLayoutVars>
          <dgm:chMax val="1"/>
          <dgm:chPref val="1"/>
        </dgm:presLayoutVars>
      </dgm:prSet>
      <dgm:spPr/>
    </dgm:pt>
    <dgm:pt modelId="{367E3463-6312-4975-B054-3DDE3DD9F551}" type="pres">
      <dgm:prSet presAssocID="{E7E04DB0-85D6-4A63-812A-ACB08F8D7566}" presName="sibTrans" presStyleCnt="0"/>
      <dgm:spPr/>
    </dgm:pt>
    <dgm:pt modelId="{192A884B-BE41-4258-8DE5-EC5FB8B39579}" type="pres">
      <dgm:prSet presAssocID="{30D48140-D669-4CA9-97CB-BF46590F9E01}" presName="compNode" presStyleCnt="0"/>
      <dgm:spPr/>
    </dgm:pt>
    <dgm:pt modelId="{C72E2C76-63D2-434D-AF66-BE3F6FE3D6B8}" type="pres">
      <dgm:prSet presAssocID="{30D48140-D669-4CA9-97CB-BF46590F9E01}" presName="iconRect" presStyleLbl="node1" presStyleIdx="4" presStyleCnt="7" custLinFactNeighborY="2577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lk"/>
        </a:ext>
      </dgm:extLst>
    </dgm:pt>
    <dgm:pt modelId="{625F5181-B791-4F12-8C58-7A240E0B27B4}" type="pres">
      <dgm:prSet presAssocID="{30D48140-D669-4CA9-97CB-BF46590F9E01}" presName="spaceRect" presStyleCnt="0"/>
      <dgm:spPr/>
    </dgm:pt>
    <dgm:pt modelId="{3F5CAA92-A891-4372-A29C-E5752DEE6F7A}" type="pres">
      <dgm:prSet presAssocID="{30D48140-D669-4CA9-97CB-BF46590F9E01}" presName="textRect" presStyleLbl="revTx" presStyleIdx="4" presStyleCnt="7" custLinFactNeighborX="580" custLinFactNeighborY="10150">
        <dgm:presLayoutVars>
          <dgm:chMax val="1"/>
          <dgm:chPref val="1"/>
        </dgm:presLayoutVars>
      </dgm:prSet>
      <dgm:spPr/>
    </dgm:pt>
    <dgm:pt modelId="{39916AEB-4BA9-44C7-8193-C3D59A71017C}" type="pres">
      <dgm:prSet presAssocID="{0A54ABD9-5168-4699-9054-5F4AFC119B0D}" presName="sibTrans" presStyleCnt="0"/>
      <dgm:spPr/>
    </dgm:pt>
    <dgm:pt modelId="{BEB293A7-F3D7-427D-8AEB-81A47632846B}" type="pres">
      <dgm:prSet presAssocID="{C5B1F1FE-1776-48D4-9E36-EE43DE9F603A}" presName="compNode" presStyleCnt="0"/>
      <dgm:spPr/>
    </dgm:pt>
    <dgm:pt modelId="{165118CD-AC09-4CD6-80B0-F0FCDCD292F3}" type="pres">
      <dgm:prSet presAssocID="{C5B1F1FE-1776-48D4-9E36-EE43DE9F603A}" presName="iconRect" presStyleLbl="node1" presStyleIdx="5" presStyleCnt="7" custLinFactNeighborY="2448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ire"/>
        </a:ext>
      </dgm:extLst>
    </dgm:pt>
    <dgm:pt modelId="{A82788E1-2F36-4756-8921-B1ED37408023}" type="pres">
      <dgm:prSet presAssocID="{C5B1F1FE-1776-48D4-9E36-EE43DE9F603A}" presName="spaceRect" presStyleCnt="0"/>
      <dgm:spPr/>
    </dgm:pt>
    <dgm:pt modelId="{6D63ED00-DFE0-4354-B9CE-31FCCEB740EA}" type="pres">
      <dgm:prSet presAssocID="{C5B1F1FE-1776-48D4-9E36-EE43DE9F603A}" presName="textRect" presStyleLbl="revTx" presStyleIdx="5" presStyleCnt="7" custScaleX="106720" custLinFactNeighborX="0" custLinFactNeighborY="7250">
        <dgm:presLayoutVars>
          <dgm:chMax val="1"/>
          <dgm:chPref val="1"/>
        </dgm:presLayoutVars>
      </dgm:prSet>
      <dgm:spPr/>
    </dgm:pt>
    <dgm:pt modelId="{F17FD0AE-DDBC-4AC9-804D-6243BA0FCF26}" type="pres">
      <dgm:prSet presAssocID="{B79B591D-6FF2-4FA9-A11B-C06651A7E79A}" presName="sibTrans" presStyleCnt="0"/>
      <dgm:spPr/>
    </dgm:pt>
    <dgm:pt modelId="{5917CB42-1917-432C-8A0A-94CAD0CA9FF4}" type="pres">
      <dgm:prSet presAssocID="{F7F7236E-823C-4F22-A218-9674B9B00A76}" presName="compNode" presStyleCnt="0"/>
      <dgm:spPr/>
    </dgm:pt>
    <dgm:pt modelId="{B8098E33-4BE0-46C4-873B-8AA1046FF2FF}" type="pres">
      <dgm:prSet presAssocID="{F7F7236E-823C-4F22-A218-9674B9B00A76}" presName="iconRect" presStyleLbl="node1" presStyleIdx="6" presStyleCnt="7" custLinFactNeighborX="22753" custLinFactNeighborY="2171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Construction worker female with solid fill"/>
        </a:ext>
      </dgm:extLst>
    </dgm:pt>
    <dgm:pt modelId="{3A4D8B43-BA8C-47AB-8CA3-CB68AB710EC7}" type="pres">
      <dgm:prSet presAssocID="{F7F7236E-823C-4F22-A218-9674B9B00A76}" presName="spaceRect" presStyleCnt="0"/>
      <dgm:spPr/>
    </dgm:pt>
    <dgm:pt modelId="{0C9BA5FB-DC18-4F83-A0B6-24167E7823A1}" type="pres">
      <dgm:prSet presAssocID="{F7F7236E-823C-4F22-A218-9674B9B00A76}" presName="textRect" presStyleLbl="revTx" presStyleIdx="6" presStyleCnt="7" custLinFactNeighborX="12143" custLinFactNeighborY="9121">
        <dgm:presLayoutVars>
          <dgm:chMax val="1"/>
          <dgm:chPref val="1"/>
        </dgm:presLayoutVars>
      </dgm:prSet>
      <dgm:spPr/>
    </dgm:pt>
  </dgm:ptLst>
  <dgm:cxnLst>
    <dgm:cxn modelId="{14F62302-4D6D-4ABF-B92D-A22A87F7BF24}" type="presOf" srcId="{C5B1F1FE-1776-48D4-9E36-EE43DE9F603A}" destId="{6D63ED00-DFE0-4354-B9CE-31FCCEB740EA}" srcOrd="0" destOrd="0" presId="urn:microsoft.com/office/officeart/2018/2/layout/IconLabelList"/>
    <dgm:cxn modelId="{E3E3321C-300A-4AC6-A481-08B59C97D627}" type="presOf" srcId="{11CA5061-5C0F-4151-9E02-10EFD86371F9}" destId="{BD17DEEE-5EDD-41BE-BAD5-6183A31D3446}" srcOrd="0" destOrd="0" presId="urn:microsoft.com/office/officeart/2018/2/layout/IconLabelList"/>
    <dgm:cxn modelId="{BBBFD21D-BD69-405E-BD94-7A5B05C7A219}" srcId="{D6AD6CE4-5D26-4642-9715-C09689F7B1EB}" destId="{041A5B9D-51A5-411A-8D07-D3E3ED0144CD}" srcOrd="2" destOrd="0" parTransId="{2AD7065C-AED9-41D1-99ED-16967AABD45C}" sibTransId="{25CC5229-DD3C-4F8B-A149-C5955AF505B1}"/>
    <dgm:cxn modelId="{DE4D1434-4DC8-4846-8C74-E93A128993BB}" type="presOf" srcId="{F7F7236E-823C-4F22-A218-9674B9B00A76}" destId="{0C9BA5FB-DC18-4F83-A0B6-24167E7823A1}" srcOrd="0" destOrd="0" presId="urn:microsoft.com/office/officeart/2018/2/layout/IconLabelList"/>
    <dgm:cxn modelId="{8FC07068-2575-4EBF-8034-2B16B7D7613F}" type="presOf" srcId="{D6AD6CE4-5D26-4642-9715-C09689F7B1EB}" destId="{7BA707EB-BE73-4CC9-B6CB-E870AA7BC696}" srcOrd="0" destOrd="0" presId="urn:microsoft.com/office/officeart/2018/2/layout/IconLabelList"/>
    <dgm:cxn modelId="{F9EF3D6C-6FD7-4126-A611-35855FDDFE02}" srcId="{D6AD6CE4-5D26-4642-9715-C09689F7B1EB}" destId="{C5B1F1FE-1776-48D4-9E36-EE43DE9F603A}" srcOrd="5" destOrd="0" parTransId="{786AA778-1F65-462E-9D1A-69DA5FCDC479}" sibTransId="{B79B591D-6FF2-4FA9-A11B-C06651A7E79A}"/>
    <dgm:cxn modelId="{FC626D80-D7AF-4E4C-8B25-42CF524561B7}" type="presOf" srcId="{041A5B9D-51A5-411A-8D07-D3E3ED0144CD}" destId="{E04BCDC5-CB77-4763-BDF5-ADBA4C24FDD0}" srcOrd="0" destOrd="0" presId="urn:microsoft.com/office/officeart/2018/2/layout/IconLabelList"/>
    <dgm:cxn modelId="{395308AC-5F9C-4E36-90A1-A7D4A6BF1E7A}" type="presOf" srcId="{00F1E159-9252-4D07-8E5A-81E0C059FFB6}" destId="{45486038-18F5-4109-B706-D87EB57A5D2F}" srcOrd="0" destOrd="0" presId="urn:microsoft.com/office/officeart/2018/2/layout/IconLabelList"/>
    <dgm:cxn modelId="{EEB1CFB1-B506-47E5-9A8E-27DA40D66065}" type="presOf" srcId="{30D48140-D669-4CA9-97CB-BF46590F9E01}" destId="{3F5CAA92-A891-4372-A29C-E5752DEE6F7A}" srcOrd="0" destOrd="0" presId="urn:microsoft.com/office/officeart/2018/2/layout/IconLabelList"/>
    <dgm:cxn modelId="{D9FF79B3-A413-472F-B120-96219C2E1CB0}" type="presOf" srcId="{6C23CBBB-E19D-43D6-8C61-4E9935781A6B}" destId="{3CC180AF-1EC3-4971-A2B2-CCF5C44EB7FD}" srcOrd="0" destOrd="0" presId="urn:microsoft.com/office/officeart/2018/2/layout/IconLabelList"/>
    <dgm:cxn modelId="{DBDE23B5-FD4D-43E0-905A-4CEFBB78891A}" srcId="{D6AD6CE4-5D26-4642-9715-C09689F7B1EB}" destId="{F7F7236E-823C-4F22-A218-9674B9B00A76}" srcOrd="6" destOrd="0" parTransId="{F5427E8B-2A7D-4381-B8E9-46B6EC94F242}" sibTransId="{0B8A4B40-7673-4779-BA81-150CCE730B55}"/>
    <dgm:cxn modelId="{ED7545CA-5709-4F47-8F83-76E09B06C911}" srcId="{D6AD6CE4-5D26-4642-9715-C09689F7B1EB}" destId="{11CA5061-5C0F-4151-9E02-10EFD86371F9}" srcOrd="3" destOrd="0" parTransId="{ED81246D-AC2B-465C-B087-BBBD1C5440A1}" sibTransId="{E7E04DB0-85D6-4A63-812A-ACB08F8D7566}"/>
    <dgm:cxn modelId="{732DF3D2-E697-4E00-894E-36979193444D}" srcId="{D6AD6CE4-5D26-4642-9715-C09689F7B1EB}" destId="{00F1E159-9252-4D07-8E5A-81E0C059FFB6}" srcOrd="0" destOrd="0" parTransId="{1D2245CB-7262-4771-AB9A-0B2FCA7A1D3C}" sibTransId="{7006A510-ECF6-4CEF-9732-77F4E3050A87}"/>
    <dgm:cxn modelId="{BE138CDB-8D57-4AEE-8C5F-8AF6AAA0005D}" srcId="{D6AD6CE4-5D26-4642-9715-C09689F7B1EB}" destId="{6C23CBBB-E19D-43D6-8C61-4E9935781A6B}" srcOrd="1" destOrd="0" parTransId="{EE34AB2E-75BB-4997-8697-81467EB7B6D8}" sibTransId="{4737A5E8-5E1B-4896-9956-929DB60A75F2}"/>
    <dgm:cxn modelId="{5FAA2EDE-5130-4D01-A5B2-7153003A4EBD}" srcId="{D6AD6CE4-5D26-4642-9715-C09689F7B1EB}" destId="{30D48140-D669-4CA9-97CB-BF46590F9E01}" srcOrd="4" destOrd="0" parTransId="{F7FC31AD-A86E-4DF4-9449-740894B894E5}" sibTransId="{0A54ABD9-5168-4699-9054-5F4AFC119B0D}"/>
    <dgm:cxn modelId="{FDA1B701-E0AF-4892-B895-5079FB7DBFAF}" type="presParOf" srcId="{7BA707EB-BE73-4CC9-B6CB-E870AA7BC696}" destId="{5EAA8F66-D63A-4154-B3F7-1D0F859E17DA}" srcOrd="0" destOrd="0" presId="urn:microsoft.com/office/officeart/2018/2/layout/IconLabelList"/>
    <dgm:cxn modelId="{8C232597-FB91-4610-81CD-26E95E715953}" type="presParOf" srcId="{5EAA8F66-D63A-4154-B3F7-1D0F859E17DA}" destId="{441F282D-4FE1-4747-9A74-DA97B480981C}" srcOrd="0" destOrd="0" presId="urn:microsoft.com/office/officeart/2018/2/layout/IconLabelList"/>
    <dgm:cxn modelId="{928A0154-639C-4361-9FC8-40379C246F57}" type="presParOf" srcId="{5EAA8F66-D63A-4154-B3F7-1D0F859E17DA}" destId="{971AC179-D84E-4EAB-BFDD-C85B5101792D}" srcOrd="1" destOrd="0" presId="urn:microsoft.com/office/officeart/2018/2/layout/IconLabelList"/>
    <dgm:cxn modelId="{ECB3BBDB-B2C3-4066-A1EE-3032463B07FA}" type="presParOf" srcId="{5EAA8F66-D63A-4154-B3F7-1D0F859E17DA}" destId="{45486038-18F5-4109-B706-D87EB57A5D2F}" srcOrd="2" destOrd="0" presId="urn:microsoft.com/office/officeart/2018/2/layout/IconLabelList"/>
    <dgm:cxn modelId="{8BF40E19-81AF-4E5E-B88A-E69020C29895}" type="presParOf" srcId="{7BA707EB-BE73-4CC9-B6CB-E870AA7BC696}" destId="{FA7668EB-823E-4AB6-B778-F19B7736D37C}" srcOrd="1" destOrd="0" presId="urn:microsoft.com/office/officeart/2018/2/layout/IconLabelList"/>
    <dgm:cxn modelId="{E7968D4C-22F4-423A-981C-CDF4C7681C18}" type="presParOf" srcId="{7BA707EB-BE73-4CC9-B6CB-E870AA7BC696}" destId="{652E7FE3-1421-47C3-9213-B2F51E0AC837}" srcOrd="2" destOrd="0" presId="urn:microsoft.com/office/officeart/2018/2/layout/IconLabelList"/>
    <dgm:cxn modelId="{3531334E-889C-4D62-86A7-7740C28791C4}" type="presParOf" srcId="{652E7FE3-1421-47C3-9213-B2F51E0AC837}" destId="{B44CAA8C-7166-4C28-9B98-0B83BC410328}" srcOrd="0" destOrd="0" presId="urn:microsoft.com/office/officeart/2018/2/layout/IconLabelList"/>
    <dgm:cxn modelId="{AEA9A577-4013-4D71-AD98-694BE5A76299}" type="presParOf" srcId="{652E7FE3-1421-47C3-9213-B2F51E0AC837}" destId="{D26DCD4E-2806-4328-A013-DF12F6752173}" srcOrd="1" destOrd="0" presId="urn:microsoft.com/office/officeart/2018/2/layout/IconLabelList"/>
    <dgm:cxn modelId="{FDC01F27-5982-4EE2-9AF2-5EA6553CCE95}" type="presParOf" srcId="{652E7FE3-1421-47C3-9213-B2F51E0AC837}" destId="{3CC180AF-1EC3-4971-A2B2-CCF5C44EB7FD}" srcOrd="2" destOrd="0" presId="urn:microsoft.com/office/officeart/2018/2/layout/IconLabelList"/>
    <dgm:cxn modelId="{FD9E5674-1EBE-4D55-83E6-5E1064D87D3C}" type="presParOf" srcId="{7BA707EB-BE73-4CC9-B6CB-E870AA7BC696}" destId="{E6F386D3-5FBC-4E92-84AB-64DE3ABB4C14}" srcOrd="3" destOrd="0" presId="urn:microsoft.com/office/officeart/2018/2/layout/IconLabelList"/>
    <dgm:cxn modelId="{0959D8F6-4FB4-4087-B2E2-0D58A9731605}" type="presParOf" srcId="{7BA707EB-BE73-4CC9-B6CB-E870AA7BC696}" destId="{116F8CFD-3DE3-44D0-8B17-AF8B86649784}" srcOrd="4" destOrd="0" presId="urn:microsoft.com/office/officeart/2018/2/layout/IconLabelList"/>
    <dgm:cxn modelId="{28B7EF93-601B-4D9A-97E7-6712B2469BAD}" type="presParOf" srcId="{116F8CFD-3DE3-44D0-8B17-AF8B86649784}" destId="{57D6208F-1616-46AC-8710-F0EB9E7AF0BB}" srcOrd="0" destOrd="0" presId="urn:microsoft.com/office/officeart/2018/2/layout/IconLabelList"/>
    <dgm:cxn modelId="{2CAA2179-C4C7-4615-910D-D85AF749730F}" type="presParOf" srcId="{116F8CFD-3DE3-44D0-8B17-AF8B86649784}" destId="{001B83AF-ACD6-4202-927F-624EE6102B28}" srcOrd="1" destOrd="0" presId="urn:microsoft.com/office/officeart/2018/2/layout/IconLabelList"/>
    <dgm:cxn modelId="{1F92EF7E-6C5B-4ADD-B484-C24C6BFC41D5}" type="presParOf" srcId="{116F8CFD-3DE3-44D0-8B17-AF8B86649784}" destId="{E04BCDC5-CB77-4763-BDF5-ADBA4C24FDD0}" srcOrd="2" destOrd="0" presId="urn:microsoft.com/office/officeart/2018/2/layout/IconLabelList"/>
    <dgm:cxn modelId="{A2E3C45F-F501-459A-85DB-96CD999467BC}" type="presParOf" srcId="{7BA707EB-BE73-4CC9-B6CB-E870AA7BC696}" destId="{BFE3F7BD-93C4-424E-AAF3-863E358D65FD}" srcOrd="5" destOrd="0" presId="urn:microsoft.com/office/officeart/2018/2/layout/IconLabelList"/>
    <dgm:cxn modelId="{C34C6E94-DCBC-4D4F-A3DD-A9922ADA14C6}" type="presParOf" srcId="{7BA707EB-BE73-4CC9-B6CB-E870AA7BC696}" destId="{358C2C44-B75A-494B-A826-DCC9471E476F}" srcOrd="6" destOrd="0" presId="urn:microsoft.com/office/officeart/2018/2/layout/IconLabelList"/>
    <dgm:cxn modelId="{A631B55C-D2FC-474A-9B83-D71CB13BB9AB}" type="presParOf" srcId="{358C2C44-B75A-494B-A826-DCC9471E476F}" destId="{3FD224FA-2E13-4241-BA0E-ECFE17DDAA8A}" srcOrd="0" destOrd="0" presId="urn:microsoft.com/office/officeart/2018/2/layout/IconLabelList"/>
    <dgm:cxn modelId="{78637A6C-08A8-4E6E-B7A7-FDE5779AA77B}" type="presParOf" srcId="{358C2C44-B75A-494B-A826-DCC9471E476F}" destId="{72517DC8-A559-44A1-9006-8353D6C76689}" srcOrd="1" destOrd="0" presId="urn:microsoft.com/office/officeart/2018/2/layout/IconLabelList"/>
    <dgm:cxn modelId="{173D7368-A10E-41F4-9D74-2200441BE0CA}" type="presParOf" srcId="{358C2C44-B75A-494B-A826-DCC9471E476F}" destId="{BD17DEEE-5EDD-41BE-BAD5-6183A31D3446}" srcOrd="2" destOrd="0" presId="urn:microsoft.com/office/officeart/2018/2/layout/IconLabelList"/>
    <dgm:cxn modelId="{2931DF21-0DA9-4866-965B-B23C1A641E39}" type="presParOf" srcId="{7BA707EB-BE73-4CC9-B6CB-E870AA7BC696}" destId="{367E3463-6312-4975-B054-3DDE3DD9F551}" srcOrd="7" destOrd="0" presId="urn:microsoft.com/office/officeart/2018/2/layout/IconLabelList"/>
    <dgm:cxn modelId="{2034D77D-FD2D-425A-85DE-E3443082080D}" type="presParOf" srcId="{7BA707EB-BE73-4CC9-B6CB-E870AA7BC696}" destId="{192A884B-BE41-4258-8DE5-EC5FB8B39579}" srcOrd="8" destOrd="0" presId="urn:microsoft.com/office/officeart/2018/2/layout/IconLabelList"/>
    <dgm:cxn modelId="{D5D0FC04-9A5B-47AE-A6C8-E36AC8D181B0}" type="presParOf" srcId="{192A884B-BE41-4258-8DE5-EC5FB8B39579}" destId="{C72E2C76-63D2-434D-AF66-BE3F6FE3D6B8}" srcOrd="0" destOrd="0" presId="urn:microsoft.com/office/officeart/2018/2/layout/IconLabelList"/>
    <dgm:cxn modelId="{FF9F6AAB-0B5F-4310-8118-AD0E6E4456F0}" type="presParOf" srcId="{192A884B-BE41-4258-8DE5-EC5FB8B39579}" destId="{625F5181-B791-4F12-8C58-7A240E0B27B4}" srcOrd="1" destOrd="0" presId="urn:microsoft.com/office/officeart/2018/2/layout/IconLabelList"/>
    <dgm:cxn modelId="{37144D9C-1EBA-4E43-99BA-108106C9EABD}" type="presParOf" srcId="{192A884B-BE41-4258-8DE5-EC5FB8B39579}" destId="{3F5CAA92-A891-4372-A29C-E5752DEE6F7A}" srcOrd="2" destOrd="0" presId="urn:microsoft.com/office/officeart/2018/2/layout/IconLabelList"/>
    <dgm:cxn modelId="{C9762BD5-580E-4927-A0A6-08C858793BC6}" type="presParOf" srcId="{7BA707EB-BE73-4CC9-B6CB-E870AA7BC696}" destId="{39916AEB-4BA9-44C7-8193-C3D59A71017C}" srcOrd="9" destOrd="0" presId="urn:microsoft.com/office/officeart/2018/2/layout/IconLabelList"/>
    <dgm:cxn modelId="{029D76F7-711F-42C2-A6F1-F08F02951F58}" type="presParOf" srcId="{7BA707EB-BE73-4CC9-B6CB-E870AA7BC696}" destId="{BEB293A7-F3D7-427D-8AEB-81A47632846B}" srcOrd="10" destOrd="0" presId="urn:microsoft.com/office/officeart/2018/2/layout/IconLabelList"/>
    <dgm:cxn modelId="{3F3691B9-3F1A-46C6-931B-BDA15A102930}" type="presParOf" srcId="{BEB293A7-F3D7-427D-8AEB-81A47632846B}" destId="{165118CD-AC09-4CD6-80B0-F0FCDCD292F3}" srcOrd="0" destOrd="0" presId="urn:microsoft.com/office/officeart/2018/2/layout/IconLabelList"/>
    <dgm:cxn modelId="{E56D9E94-DD68-46E0-9EBD-336D53DF1827}" type="presParOf" srcId="{BEB293A7-F3D7-427D-8AEB-81A47632846B}" destId="{A82788E1-2F36-4756-8921-B1ED37408023}" srcOrd="1" destOrd="0" presId="urn:microsoft.com/office/officeart/2018/2/layout/IconLabelList"/>
    <dgm:cxn modelId="{A800C979-33A0-4209-81BD-96EB0EC5000A}" type="presParOf" srcId="{BEB293A7-F3D7-427D-8AEB-81A47632846B}" destId="{6D63ED00-DFE0-4354-B9CE-31FCCEB740EA}" srcOrd="2" destOrd="0" presId="urn:microsoft.com/office/officeart/2018/2/layout/IconLabelList"/>
    <dgm:cxn modelId="{F6089013-5B4E-40D8-BCC1-E6971A1714B3}" type="presParOf" srcId="{7BA707EB-BE73-4CC9-B6CB-E870AA7BC696}" destId="{F17FD0AE-DDBC-4AC9-804D-6243BA0FCF26}" srcOrd="11" destOrd="0" presId="urn:microsoft.com/office/officeart/2018/2/layout/IconLabelList"/>
    <dgm:cxn modelId="{A9B7F27A-DA63-4E7F-9292-1947D0B1CD24}" type="presParOf" srcId="{7BA707EB-BE73-4CC9-B6CB-E870AA7BC696}" destId="{5917CB42-1917-432C-8A0A-94CAD0CA9FF4}" srcOrd="12" destOrd="0" presId="urn:microsoft.com/office/officeart/2018/2/layout/IconLabelList"/>
    <dgm:cxn modelId="{9219DE9A-B37B-4A9B-8209-1729BFF72A07}" type="presParOf" srcId="{5917CB42-1917-432C-8A0A-94CAD0CA9FF4}" destId="{B8098E33-4BE0-46C4-873B-8AA1046FF2FF}" srcOrd="0" destOrd="0" presId="urn:microsoft.com/office/officeart/2018/2/layout/IconLabelList"/>
    <dgm:cxn modelId="{1D75A6FE-3698-4D8A-A245-75E035C79A57}" type="presParOf" srcId="{5917CB42-1917-432C-8A0A-94CAD0CA9FF4}" destId="{3A4D8B43-BA8C-47AB-8CA3-CB68AB710EC7}" srcOrd="1" destOrd="0" presId="urn:microsoft.com/office/officeart/2018/2/layout/IconLabelList"/>
    <dgm:cxn modelId="{85A2BD4C-4C9D-46FF-9A1B-0A62791AC07F}" type="presParOf" srcId="{5917CB42-1917-432C-8A0A-94CAD0CA9FF4}" destId="{0C9BA5FB-DC18-4F83-A0B6-24167E7823A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FD288-0C12-4E69-9A7E-42F11717E7C6}">
      <dsp:nvSpPr>
        <dsp:cNvPr id="0" name=""/>
        <dsp:cNvSpPr/>
      </dsp:nvSpPr>
      <dsp:spPr>
        <a:xfrm>
          <a:off x="0" y="461"/>
          <a:ext cx="7264654"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2D795-1F4F-4873-9F63-7A4AD79CD43B}">
      <dsp:nvSpPr>
        <dsp:cNvPr id="0" name=""/>
        <dsp:cNvSpPr/>
      </dsp:nvSpPr>
      <dsp:spPr>
        <a:xfrm>
          <a:off x="326656" y="243428"/>
          <a:ext cx="593920" cy="593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807CE-AF38-45CE-BE0D-8410B3AE03F4}">
      <dsp:nvSpPr>
        <dsp:cNvPr id="0" name=""/>
        <dsp:cNvSpPr/>
      </dsp:nvSpPr>
      <dsp:spPr>
        <a:xfrm>
          <a:off x="1247232" y="461"/>
          <a:ext cx="6017421"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kern="1200" dirty="0"/>
            <a:t>5,070 fatal work injuries were recorded in the U.S. in 2024.</a:t>
          </a:r>
          <a:endParaRPr lang="en-US" sz="2000" kern="1200" baseline="30000" dirty="0"/>
        </a:p>
      </dsp:txBody>
      <dsp:txXfrm>
        <a:off x="1247232" y="461"/>
        <a:ext cx="6017421" cy="1079855"/>
      </dsp:txXfrm>
    </dsp:sp>
    <dsp:sp modelId="{C64BD6BD-EB2C-4527-BF56-B5818D7B5A16}">
      <dsp:nvSpPr>
        <dsp:cNvPr id="0" name=""/>
        <dsp:cNvSpPr/>
      </dsp:nvSpPr>
      <dsp:spPr>
        <a:xfrm>
          <a:off x="0" y="1350280"/>
          <a:ext cx="7264654"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C9E2E-6E34-4338-9781-BB9876A6B603}">
      <dsp:nvSpPr>
        <dsp:cNvPr id="0" name=""/>
        <dsp:cNvSpPr/>
      </dsp:nvSpPr>
      <dsp:spPr>
        <a:xfrm>
          <a:off x="326656" y="1593247"/>
          <a:ext cx="593920" cy="593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8EB408-4CCD-40C4-ADB3-0B6D8229C763}">
      <dsp:nvSpPr>
        <dsp:cNvPr id="0" name=""/>
        <dsp:cNvSpPr/>
      </dsp:nvSpPr>
      <dsp:spPr>
        <a:xfrm>
          <a:off x="1247232" y="1350280"/>
          <a:ext cx="6017421"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kern="1200" dirty="0"/>
            <a:t>Transportation incidents were the leading cause of death in 2024, resulting in 38.2% of all work-related deaths.</a:t>
          </a:r>
          <a:endParaRPr lang="en-US" sz="2000" kern="1200" baseline="30000" dirty="0"/>
        </a:p>
      </dsp:txBody>
      <dsp:txXfrm>
        <a:off x="1247232" y="1350280"/>
        <a:ext cx="6017421" cy="1079855"/>
      </dsp:txXfrm>
    </dsp:sp>
    <dsp:sp modelId="{9E4F47FB-F4FF-4339-8D98-FEA5DC9814B2}">
      <dsp:nvSpPr>
        <dsp:cNvPr id="0" name=""/>
        <dsp:cNvSpPr/>
      </dsp:nvSpPr>
      <dsp:spPr>
        <a:xfrm>
          <a:off x="0" y="2700099"/>
          <a:ext cx="7264654"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F7858-96E0-49A6-ADF4-43D85B2D010B}">
      <dsp:nvSpPr>
        <dsp:cNvPr id="0" name=""/>
        <dsp:cNvSpPr/>
      </dsp:nvSpPr>
      <dsp:spPr>
        <a:xfrm>
          <a:off x="326656" y="2943066"/>
          <a:ext cx="593920" cy="59392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1C61B-C83F-4926-BE46-509B67A13642}">
      <dsp:nvSpPr>
        <dsp:cNvPr id="0" name=""/>
        <dsp:cNvSpPr/>
      </dsp:nvSpPr>
      <dsp:spPr>
        <a:xfrm>
          <a:off x="1247232" y="2700099"/>
          <a:ext cx="6017421"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kern="1200" dirty="0"/>
            <a:t>Slips, trips, and falls accounted for 16.6% of work-related fatalities in 2024.</a:t>
          </a:r>
          <a:endParaRPr lang="en-US" sz="2000" kern="1200" baseline="30000" dirty="0"/>
        </a:p>
      </dsp:txBody>
      <dsp:txXfrm>
        <a:off x="1247232" y="2700099"/>
        <a:ext cx="6017421" cy="1079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9069E-92AA-4B35-98C7-978928F3A2B2}">
      <dsp:nvSpPr>
        <dsp:cNvPr id="0" name=""/>
        <dsp:cNvSpPr/>
      </dsp:nvSpPr>
      <dsp:spPr>
        <a:xfrm>
          <a:off x="0" y="1805"/>
          <a:ext cx="766432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56641-1E36-4946-B5D3-5A73FF4BCBB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9F4895-83D2-46BF-8860-2847FF4901E6}">
      <dsp:nvSpPr>
        <dsp:cNvPr id="0" name=""/>
        <dsp:cNvSpPr/>
      </dsp:nvSpPr>
      <dsp:spPr>
        <a:xfrm>
          <a:off x="1057183" y="1805"/>
          <a:ext cx="660714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Wrench: </a:t>
          </a:r>
          <a:r>
            <a:rPr lang="en-US" sz="1800" kern="1200" dirty="0">
              <a:latin typeface="Arial" panose="020B0604020202020204" pitchFamily="34" charset="0"/>
              <a:cs typeface="Arial" panose="020B0604020202020204" pitchFamily="34" charset="0"/>
            </a:rPr>
            <a:t>Use the proper wrench for the job and with the jaws in the direction of the pull. Never use it as a hammer.</a:t>
          </a:r>
        </a:p>
      </dsp:txBody>
      <dsp:txXfrm>
        <a:off x="1057183" y="1805"/>
        <a:ext cx="6607140" cy="915310"/>
      </dsp:txXfrm>
    </dsp:sp>
    <dsp:sp modelId="{463E3915-65F8-4348-B374-ABBA2FE47A6F}">
      <dsp:nvSpPr>
        <dsp:cNvPr id="0" name=""/>
        <dsp:cNvSpPr/>
      </dsp:nvSpPr>
      <dsp:spPr>
        <a:xfrm>
          <a:off x="0" y="1144360"/>
          <a:ext cx="766432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451D1-30E6-47D0-A424-4D338F460093}">
      <dsp:nvSpPr>
        <dsp:cNvPr id="0" name=""/>
        <dsp:cNvSpPr/>
      </dsp:nvSpPr>
      <dsp:spPr>
        <a:xfrm>
          <a:off x="267829" y="1424316"/>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2B81BB-6EF9-485A-83FC-9284BD09A843}">
      <dsp:nvSpPr>
        <dsp:cNvPr id="0" name=""/>
        <dsp:cNvSpPr/>
      </dsp:nvSpPr>
      <dsp:spPr>
        <a:xfrm>
          <a:off x="1057183" y="1166145"/>
          <a:ext cx="660714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Knife: </a:t>
          </a:r>
          <a:r>
            <a:rPr lang="en-US" sz="1800" kern="1200" dirty="0">
              <a:latin typeface="Arial" panose="020B0604020202020204" pitchFamily="34" charset="0"/>
              <a:cs typeface="Arial" panose="020B0604020202020204" pitchFamily="34" charset="0"/>
            </a:rPr>
            <a:t>Cut away and never toward your body. Knives and hand stones used to sharpen them should be equipped with disc guards to protect fingers. </a:t>
          </a:r>
        </a:p>
      </dsp:txBody>
      <dsp:txXfrm>
        <a:off x="1057183" y="1166145"/>
        <a:ext cx="6607140" cy="915310"/>
      </dsp:txXfrm>
    </dsp:sp>
    <dsp:sp modelId="{E311FFD8-DCAF-4335-941B-EF258BEDDDA9}">
      <dsp:nvSpPr>
        <dsp:cNvPr id="0" name=""/>
        <dsp:cNvSpPr/>
      </dsp:nvSpPr>
      <dsp:spPr>
        <a:xfrm>
          <a:off x="0" y="2290082"/>
          <a:ext cx="766432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A2A08-F294-448F-B177-27C0CCC6BBE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AD0761-110A-4BE5-97FB-BE1FB85FDA79}">
      <dsp:nvSpPr>
        <dsp:cNvPr id="0" name=""/>
        <dsp:cNvSpPr/>
      </dsp:nvSpPr>
      <dsp:spPr>
        <a:xfrm>
          <a:off x="1057183" y="2290082"/>
          <a:ext cx="660714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Hammer: </a:t>
          </a:r>
          <a:r>
            <a:rPr lang="en-US" sz="1800" kern="1200" dirty="0">
              <a:latin typeface="Arial" panose="020B0604020202020204" pitchFamily="34" charset="0"/>
              <a:cs typeface="Arial" panose="020B0604020202020204" pitchFamily="34" charset="0"/>
            </a:rPr>
            <a:t>A machinist ball or cross and straight peen hammer are not suitable for driving nails; a carpenter’s claw hammer is not suitable for a machinist’s work. </a:t>
          </a:r>
        </a:p>
      </dsp:txBody>
      <dsp:txXfrm>
        <a:off x="1057183" y="2290082"/>
        <a:ext cx="6607140" cy="915310"/>
      </dsp:txXfrm>
    </dsp:sp>
    <dsp:sp modelId="{C18D8E6A-D44D-404F-A41F-657136B486B3}">
      <dsp:nvSpPr>
        <dsp:cNvPr id="0" name=""/>
        <dsp:cNvSpPr/>
      </dsp:nvSpPr>
      <dsp:spPr>
        <a:xfrm>
          <a:off x="0" y="3434221"/>
          <a:ext cx="766432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0C45A1-1BC9-4103-9D95-C4E48CBE840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F41B7A-4201-4A19-9D84-6FD9700E5FBF}">
      <dsp:nvSpPr>
        <dsp:cNvPr id="0" name=""/>
        <dsp:cNvSpPr/>
      </dsp:nvSpPr>
      <dsp:spPr>
        <a:xfrm>
          <a:off x="1057183" y="3434221"/>
          <a:ext cx="660714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Screwdriver: </a:t>
          </a:r>
          <a:r>
            <a:rPr lang="en-US" sz="1800" kern="1200" dirty="0">
              <a:latin typeface="Arial" panose="020B0604020202020204" pitchFamily="34" charset="0"/>
              <a:cs typeface="Arial" panose="020B0604020202020204" pitchFamily="34" charset="0"/>
            </a:rPr>
            <a:t>Do not use as a wedge, chisel, or punch. They should have proper handles and points in good condition. </a:t>
          </a:r>
        </a:p>
      </dsp:txBody>
      <dsp:txXfrm>
        <a:off x="1057183" y="3434221"/>
        <a:ext cx="6607140"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94BBB-C1BB-4591-81D7-7F34F6714B7B}">
      <dsp:nvSpPr>
        <dsp:cNvPr id="0" name=""/>
        <dsp:cNvSpPr/>
      </dsp:nvSpPr>
      <dsp:spPr>
        <a:xfrm>
          <a:off x="0" y="80601"/>
          <a:ext cx="7408113" cy="936435"/>
        </a:xfrm>
        <a:prstGeom prst="roundRect">
          <a:avLst>
            <a:gd name="adj" fmla="val 10000"/>
          </a:avLst>
        </a:prstGeom>
        <a:solidFill>
          <a:srgbClr val="CBCFD6"/>
        </a:solidFill>
        <a:ln>
          <a:noFill/>
        </a:ln>
        <a:effectLst/>
      </dsp:spPr>
      <dsp:style>
        <a:lnRef idx="0">
          <a:scrgbClr r="0" g="0" b="0"/>
        </a:lnRef>
        <a:fillRef idx="1">
          <a:scrgbClr r="0" g="0" b="0"/>
        </a:fillRef>
        <a:effectRef idx="0">
          <a:scrgbClr r="0" g="0" b="0"/>
        </a:effectRef>
        <a:fontRef idx="minor"/>
      </dsp:style>
    </dsp:sp>
    <dsp:sp modelId="{D009C4C0-D991-482A-9CBA-AAB47E8EB415}">
      <dsp:nvSpPr>
        <dsp:cNvPr id="0" name=""/>
        <dsp:cNvSpPr/>
      </dsp:nvSpPr>
      <dsp:spPr>
        <a:xfrm>
          <a:off x="283271" y="212545"/>
          <a:ext cx="515039" cy="5150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BD4E05-1D58-49F2-8B01-D2443A386014}">
      <dsp:nvSpPr>
        <dsp:cNvPr id="0" name=""/>
        <dsp:cNvSpPr/>
      </dsp:nvSpPr>
      <dsp:spPr>
        <a:xfrm>
          <a:off x="1081583" y="90340"/>
          <a:ext cx="6326529" cy="9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6" tIns="99106" rIns="99106" bIns="99106" numCol="1" spcCol="1270" anchor="ctr" anchorCtr="0">
          <a:noAutofit/>
        </a:bodyPr>
        <a:lstStyle/>
        <a:p>
          <a:pPr marL="0" lvl="0" indent="0" algn="l" defTabSz="889000">
            <a:lnSpc>
              <a:spcPct val="100000"/>
            </a:lnSpc>
            <a:spcBef>
              <a:spcPct val="0"/>
            </a:spcBef>
            <a:spcAft>
              <a:spcPct val="35000"/>
            </a:spcAft>
            <a:buNone/>
          </a:pPr>
          <a:r>
            <a:rPr lang="en-US" sz="2000" kern="1200" dirty="0"/>
            <a:t>Lift gradually. Don’t jerk upward. </a:t>
          </a:r>
        </a:p>
      </dsp:txBody>
      <dsp:txXfrm>
        <a:off x="1081583" y="90340"/>
        <a:ext cx="6326529" cy="936435"/>
      </dsp:txXfrm>
    </dsp:sp>
    <dsp:sp modelId="{EAD7A4DA-2CD9-45C1-BAA4-6FA210084353}">
      <dsp:nvSpPr>
        <dsp:cNvPr id="0" name=""/>
        <dsp:cNvSpPr/>
      </dsp:nvSpPr>
      <dsp:spPr>
        <a:xfrm>
          <a:off x="0" y="1236959"/>
          <a:ext cx="7408113" cy="936435"/>
        </a:xfrm>
        <a:prstGeom prst="roundRect">
          <a:avLst>
            <a:gd name="adj" fmla="val 10000"/>
          </a:avLst>
        </a:prstGeom>
        <a:solidFill>
          <a:srgbClr val="CBCFD6"/>
        </a:solidFill>
        <a:ln>
          <a:noFill/>
        </a:ln>
        <a:effectLst/>
      </dsp:spPr>
      <dsp:style>
        <a:lnRef idx="0">
          <a:scrgbClr r="0" g="0" b="0"/>
        </a:lnRef>
        <a:fillRef idx="1">
          <a:scrgbClr r="0" g="0" b="0"/>
        </a:fillRef>
        <a:effectRef idx="0">
          <a:scrgbClr r="0" g="0" b="0"/>
        </a:effectRef>
        <a:fontRef idx="minor"/>
      </dsp:style>
    </dsp:sp>
    <dsp:sp modelId="{64AE0F72-1D99-41CC-9730-088CC83629CC}">
      <dsp:nvSpPr>
        <dsp:cNvPr id="0" name=""/>
        <dsp:cNvSpPr/>
      </dsp:nvSpPr>
      <dsp:spPr>
        <a:xfrm>
          <a:off x="283271" y="1383090"/>
          <a:ext cx="515039" cy="5150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34F63-2D90-4F5C-896D-029B999634AF}">
      <dsp:nvSpPr>
        <dsp:cNvPr id="0" name=""/>
        <dsp:cNvSpPr/>
      </dsp:nvSpPr>
      <dsp:spPr>
        <a:xfrm>
          <a:off x="1081583" y="1251052"/>
          <a:ext cx="6326529" cy="9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6" tIns="99106" rIns="99106" bIns="99106" numCol="1" spcCol="1270" anchor="ctr" anchorCtr="0">
          <a:noAutofit/>
        </a:bodyPr>
        <a:lstStyle/>
        <a:p>
          <a:pPr marL="0" lvl="0" indent="0" algn="l" defTabSz="889000">
            <a:lnSpc>
              <a:spcPct val="100000"/>
            </a:lnSpc>
            <a:spcBef>
              <a:spcPct val="0"/>
            </a:spcBef>
            <a:spcAft>
              <a:spcPct val="35000"/>
            </a:spcAft>
            <a:buNone/>
          </a:pPr>
          <a:r>
            <a:rPr lang="en-US" sz="2000" kern="1200" dirty="0"/>
            <a:t>Avoid twisting motions by shifting the position of your feet. </a:t>
          </a:r>
        </a:p>
      </dsp:txBody>
      <dsp:txXfrm>
        <a:off x="1081583" y="1251052"/>
        <a:ext cx="6326529" cy="936435"/>
      </dsp:txXfrm>
    </dsp:sp>
    <dsp:sp modelId="{4FFEE18A-73A3-4FED-BD75-15C2EB936BC4}">
      <dsp:nvSpPr>
        <dsp:cNvPr id="0" name=""/>
        <dsp:cNvSpPr/>
      </dsp:nvSpPr>
      <dsp:spPr>
        <a:xfrm>
          <a:off x="0" y="2377434"/>
          <a:ext cx="7408113" cy="936435"/>
        </a:xfrm>
        <a:prstGeom prst="roundRect">
          <a:avLst>
            <a:gd name="adj" fmla="val 10000"/>
          </a:avLst>
        </a:prstGeom>
        <a:solidFill>
          <a:srgbClr val="CBCFD6"/>
        </a:solidFill>
        <a:ln>
          <a:noFill/>
        </a:ln>
        <a:effectLst/>
      </dsp:spPr>
      <dsp:style>
        <a:lnRef idx="0">
          <a:scrgbClr r="0" g="0" b="0"/>
        </a:lnRef>
        <a:fillRef idx="1">
          <a:scrgbClr r="0" g="0" b="0"/>
        </a:fillRef>
        <a:effectRef idx="0">
          <a:scrgbClr r="0" g="0" b="0"/>
        </a:effectRef>
        <a:fontRef idx="minor"/>
      </dsp:style>
    </dsp:sp>
    <dsp:sp modelId="{C9DE4A22-8C97-4C34-AD9F-99DDF57A9AD8}">
      <dsp:nvSpPr>
        <dsp:cNvPr id="0" name=""/>
        <dsp:cNvSpPr/>
      </dsp:nvSpPr>
      <dsp:spPr>
        <a:xfrm>
          <a:off x="283271" y="2553634"/>
          <a:ext cx="515039" cy="5150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2691C8-0EC4-4B3D-9D99-7B4B53EDA072}">
      <dsp:nvSpPr>
        <dsp:cNvPr id="0" name=""/>
        <dsp:cNvSpPr/>
      </dsp:nvSpPr>
      <dsp:spPr>
        <a:xfrm>
          <a:off x="1081583" y="2372434"/>
          <a:ext cx="6326529" cy="9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6" tIns="99106" rIns="99106" bIns="99106" numCol="1" spcCol="1270" anchor="ctr" anchorCtr="0">
          <a:noAutofit/>
        </a:bodyPr>
        <a:lstStyle/>
        <a:p>
          <a:pPr marL="0" lvl="0" indent="0" algn="l" defTabSz="889000">
            <a:lnSpc>
              <a:spcPct val="100000"/>
            </a:lnSpc>
            <a:spcBef>
              <a:spcPct val="0"/>
            </a:spcBef>
            <a:spcAft>
              <a:spcPct val="35000"/>
            </a:spcAft>
            <a:buNone/>
          </a:pPr>
          <a:r>
            <a:rPr lang="en-US" sz="2000" kern="1200" dirty="0"/>
            <a:t>Lift by standing up or pushing up with your leg muscles. This takes the strain off your back muscles. </a:t>
          </a:r>
        </a:p>
      </dsp:txBody>
      <dsp:txXfrm>
        <a:off x="1081583" y="2372434"/>
        <a:ext cx="6326529" cy="936435"/>
      </dsp:txXfrm>
    </dsp:sp>
    <dsp:sp modelId="{CD6A742E-24EF-40A8-B03E-9798CFBB74DB}">
      <dsp:nvSpPr>
        <dsp:cNvPr id="0" name=""/>
        <dsp:cNvSpPr/>
      </dsp:nvSpPr>
      <dsp:spPr>
        <a:xfrm>
          <a:off x="0" y="3515325"/>
          <a:ext cx="7408113" cy="936435"/>
        </a:xfrm>
        <a:prstGeom prst="roundRect">
          <a:avLst>
            <a:gd name="adj" fmla="val 10000"/>
          </a:avLst>
        </a:prstGeom>
        <a:solidFill>
          <a:srgbClr val="CBCFD6"/>
        </a:solidFill>
        <a:ln>
          <a:noFill/>
        </a:ln>
        <a:effectLst/>
      </dsp:spPr>
      <dsp:style>
        <a:lnRef idx="0">
          <a:scrgbClr r="0" g="0" b="0"/>
        </a:lnRef>
        <a:fillRef idx="1">
          <a:scrgbClr r="0" g="0" b="0"/>
        </a:fillRef>
        <a:effectRef idx="0">
          <a:scrgbClr r="0" g="0" b="0"/>
        </a:effectRef>
        <a:fontRef idx="minor"/>
      </dsp:style>
    </dsp:sp>
    <dsp:sp modelId="{05487059-8701-41B9-9FD8-C9F7FBABE853}">
      <dsp:nvSpPr>
        <dsp:cNvPr id="0" name=""/>
        <dsp:cNvSpPr/>
      </dsp:nvSpPr>
      <dsp:spPr>
        <a:xfrm>
          <a:off x="283271" y="3724178"/>
          <a:ext cx="515039" cy="5150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847E57-0DDA-478F-9ABC-F9AD2D0866EB}">
      <dsp:nvSpPr>
        <dsp:cNvPr id="0" name=""/>
        <dsp:cNvSpPr/>
      </dsp:nvSpPr>
      <dsp:spPr>
        <a:xfrm>
          <a:off x="1081583" y="3515328"/>
          <a:ext cx="6326529" cy="9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6" tIns="99106" rIns="99106" bIns="99106" numCol="1" spcCol="1270" anchor="ctr" anchorCtr="0">
          <a:noAutofit/>
        </a:bodyPr>
        <a:lstStyle/>
        <a:p>
          <a:pPr marL="0" lvl="0" indent="0" algn="l" defTabSz="889000">
            <a:lnSpc>
              <a:spcPct val="100000"/>
            </a:lnSpc>
            <a:spcBef>
              <a:spcPct val="0"/>
            </a:spcBef>
            <a:spcAft>
              <a:spcPct val="35000"/>
            </a:spcAft>
            <a:buNone/>
          </a:pPr>
          <a:r>
            <a:rPr lang="en-US" sz="2000" kern="1200" dirty="0"/>
            <a:t>To put down a load, generally reverse the above methods. </a:t>
          </a:r>
        </a:p>
      </dsp:txBody>
      <dsp:txXfrm>
        <a:off x="1081583" y="3515328"/>
        <a:ext cx="6326529" cy="936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46CC-5D44-4F4D-B7DC-0D0EE82A0B36}">
      <dsp:nvSpPr>
        <dsp:cNvPr id="0" name=""/>
        <dsp:cNvSpPr/>
      </dsp:nvSpPr>
      <dsp:spPr>
        <a:xfrm>
          <a:off x="0" y="0"/>
          <a:ext cx="5994735" cy="1007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Store compressed gas cylinders on a smooth floor in an upright position with valve covers in place. </a:t>
          </a:r>
        </a:p>
      </dsp:txBody>
      <dsp:txXfrm>
        <a:off x="29518" y="29518"/>
        <a:ext cx="4822044" cy="948795"/>
      </dsp:txXfrm>
    </dsp:sp>
    <dsp:sp modelId="{696EA19D-EB76-4DCA-94A3-80BE764F7B07}">
      <dsp:nvSpPr>
        <dsp:cNvPr id="0" name=""/>
        <dsp:cNvSpPr/>
      </dsp:nvSpPr>
      <dsp:spPr>
        <a:xfrm>
          <a:off x="502059" y="1191074"/>
          <a:ext cx="5994735" cy="1007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Cylinders should be fastened to a wall or stable surface to prevent displacement.</a:t>
          </a:r>
        </a:p>
      </dsp:txBody>
      <dsp:txXfrm>
        <a:off x="531577" y="1220592"/>
        <a:ext cx="4778549" cy="948795"/>
      </dsp:txXfrm>
    </dsp:sp>
    <dsp:sp modelId="{BD4BA13A-04EF-4A2A-B864-26520217E0A6}">
      <dsp:nvSpPr>
        <dsp:cNvPr id="0" name=""/>
        <dsp:cNvSpPr/>
      </dsp:nvSpPr>
      <dsp:spPr>
        <a:xfrm>
          <a:off x="996624" y="2382148"/>
          <a:ext cx="5994735" cy="1007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Materials should never be stored under stairs or within exit enclosures.</a:t>
          </a:r>
        </a:p>
      </dsp:txBody>
      <dsp:txXfrm>
        <a:off x="1026142" y="2411666"/>
        <a:ext cx="4786042" cy="948795"/>
      </dsp:txXfrm>
    </dsp:sp>
    <dsp:sp modelId="{9DB77436-837A-4BBF-A5E0-3E101EBA471D}">
      <dsp:nvSpPr>
        <dsp:cNvPr id="0" name=""/>
        <dsp:cNvSpPr/>
      </dsp:nvSpPr>
      <dsp:spPr>
        <a:xfrm>
          <a:off x="1498683" y="3573222"/>
          <a:ext cx="5994735" cy="1007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 item should be stored in stairways to impede egress.</a:t>
          </a:r>
        </a:p>
      </dsp:txBody>
      <dsp:txXfrm>
        <a:off x="1528201" y="3602740"/>
        <a:ext cx="4778549" cy="948795"/>
      </dsp:txXfrm>
    </dsp:sp>
    <dsp:sp modelId="{1F31976C-3F9C-4BFA-830C-47EC39665109}">
      <dsp:nvSpPr>
        <dsp:cNvPr id="0" name=""/>
        <dsp:cNvSpPr/>
      </dsp:nvSpPr>
      <dsp:spPr>
        <a:xfrm>
          <a:off x="5339644" y="771907"/>
          <a:ext cx="655090" cy="65509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5487039" y="771907"/>
        <a:ext cx="360300" cy="492955"/>
      </dsp:txXfrm>
    </dsp:sp>
    <dsp:sp modelId="{2750550B-33A2-486A-88AE-1F4DA0A28E7A}">
      <dsp:nvSpPr>
        <dsp:cNvPr id="0" name=""/>
        <dsp:cNvSpPr/>
      </dsp:nvSpPr>
      <dsp:spPr>
        <a:xfrm>
          <a:off x="5841703" y="1962981"/>
          <a:ext cx="655090" cy="65509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5989098" y="1962981"/>
        <a:ext cx="360300" cy="492955"/>
      </dsp:txXfrm>
    </dsp:sp>
    <dsp:sp modelId="{53A9FD54-875A-4D8C-9C04-0419349664D4}">
      <dsp:nvSpPr>
        <dsp:cNvPr id="0" name=""/>
        <dsp:cNvSpPr/>
      </dsp:nvSpPr>
      <dsp:spPr>
        <a:xfrm>
          <a:off x="6336269" y="3154055"/>
          <a:ext cx="655090" cy="65509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6483664" y="3154055"/>
        <a:ext cx="360300" cy="492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F8875-945F-4C24-8F23-41E4986329C1}">
      <dsp:nvSpPr>
        <dsp:cNvPr id="0" name=""/>
        <dsp:cNvSpPr/>
      </dsp:nvSpPr>
      <dsp:spPr>
        <a:xfrm>
          <a:off x="0" y="1927"/>
          <a:ext cx="8008356" cy="976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625BF2-5738-414E-BCD4-7F748A7EAC86}">
      <dsp:nvSpPr>
        <dsp:cNvPr id="0" name=""/>
        <dsp:cNvSpPr/>
      </dsp:nvSpPr>
      <dsp:spPr>
        <a:xfrm>
          <a:off x="295531" y="221744"/>
          <a:ext cx="537329" cy="5373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B9647-0E27-40A4-9E5C-8E7B89AE35F6}">
      <dsp:nvSpPr>
        <dsp:cNvPr id="0" name=""/>
        <dsp:cNvSpPr/>
      </dsp:nvSpPr>
      <dsp:spPr>
        <a:xfrm>
          <a:off x="1128391" y="1927"/>
          <a:ext cx="6879964" cy="97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95" tIns="103395" rIns="103395" bIns="103395" numCol="1" spcCol="1270" anchor="ctr" anchorCtr="0">
          <a:noAutofit/>
        </a:bodyPr>
        <a:lstStyle/>
        <a:p>
          <a:pPr marL="0" lvl="0" indent="0" algn="l" defTabSz="844550">
            <a:lnSpc>
              <a:spcPct val="90000"/>
            </a:lnSpc>
            <a:spcBef>
              <a:spcPct val="0"/>
            </a:spcBef>
            <a:spcAft>
              <a:spcPct val="35000"/>
            </a:spcAft>
            <a:buNone/>
          </a:pPr>
          <a:r>
            <a:rPr lang="en-US" sz="1900" kern="1200" dirty="0"/>
            <a:t>Inspect for damage, lack of structural integrity, missing components, or loose parts. </a:t>
          </a:r>
        </a:p>
      </dsp:txBody>
      <dsp:txXfrm>
        <a:off x="1128391" y="1927"/>
        <a:ext cx="6879964" cy="976962"/>
      </dsp:txXfrm>
    </dsp:sp>
    <dsp:sp modelId="{50545B14-A721-4E83-9CEA-C7A130495B7B}">
      <dsp:nvSpPr>
        <dsp:cNvPr id="0" name=""/>
        <dsp:cNvSpPr/>
      </dsp:nvSpPr>
      <dsp:spPr>
        <a:xfrm>
          <a:off x="0" y="1223130"/>
          <a:ext cx="8008356" cy="976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3905E-5259-4F4D-A488-D7B663E26221}">
      <dsp:nvSpPr>
        <dsp:cNvPr id="0" name=""/>
        <dsp:cNvSpPr/>
      </dsp:nvSpPr>
      <dsp:spPr>
        <a:xfrm>
          <a:off x="295531" y="1442947"/>
          <a:ext cx="537329" cy="5373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28D13A-C7BA-49A0-B212-A0B925B6C159}">
      <dsp:nvSpPr>
        <dsp:cNvPr id="0" name=""/>
        <dsp:cNvSpPr/>
      </dsp:nvSpPr>
      <dsp:spPr>
        <a:xfrm>
          <a:off x="1128391" y="1223130"/>
          <a:ext cx="6879964" cy="97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95" tIns="103395" rIns="103395" bIns="103395" numCol="1" spcCol="1270" anchor="ctr" anchorCtr="0">
          <a:noAutofit/>
        </a:bodyPr>
        <a:lstStyle/>
        <a:p>
          <a:pPr marL="0" lvl="0" indent="0" algn="l" defTabSz="844550">
            <a:lnSpc>
              <a:spcPct val="90000"/>
            </a:lnSpc>
            <a:spcBef>
              <a:spcPct val="0"/>
            </a:spcBef>
            <a:spcAft>
              <a:spcPct val="35000"/>
            </a:spcAft>
            <a:buNone/>
          </a:pPr>
          <a:r>
            <a:rPr lang="en-US" sz="1900" kern="1200" dirty="0"/>
            <a:t>The steps or rungs must be tight and secure to the side rails.</a:t>
          </a:r>
        </a:p>
      </dsp:txBody>
      <dsp:txXfrm>
        <a:off x="1128391" y="1223130"/>
        <a:ext cx="6879964" cy="976962"/>
      </dsp:txXfrm>
    </dsp:sp>
    <dsp:sp modelId="{16BA0597-C44D-46A6-94CE-B643D3DA4B2E}">
      <dsp:nvSpPr>
        <dsp:cNvPr id="0" name=""/>
        <dsp:cNvSpPr/>
      </dsp:nvSpPr>
      <dsp:spPr>
        <a:xfrm>
          <a:off x="0" y="2444334"/>
          <a:ext cx="8008356" cy="976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7E220-77CD-41DA-A544-78CACFCBE26B}">
      <dsp:nvSpPr>
        <dsp:cNvPr id="0" name=""/>
        <dsp:cNvSpPr/>
      </dsp:nvSpPr>
      <dsp:spPr>
        <a:xfrm>
          <a:off x="295531" y="2664150"/>
          <a:ext cx="537329" cy="5373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790D08-9D1C-4113-B17C-37ED3399EE4C}">
      <dsp:nvSpPr>
        <dsp:cNvPr id="0" name=""/>
        <dsp:cNvSpPr/>
      </dsp:nvSpPr>
      <dsp:spPr>
        <a:xfrm>
          <a:off x="1128391" y="2444334"/>
          <a:ext cx="6879964" cy="97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95" tIns="103395" rIns="103395" bIns="103395" numCol="1" spcCol="1270" anchor="ctr" anchorCtr="0">
          <a:noAutofit/>
        </a:bodyPr>
        <a:lstStyle/>
        <a:p>
          <a:pPr marL="0" lvl="0" indent="0" algn="l" defTabSz="844550">
            <a:lnSpc>
              <a:spcPct val="90000"/>
            </a:lnSpc>
            <a:spcBef>
              <a:spcPct val="0"/>
            </a:spcBef>
            <a:spcAft>
              <a:spcPct val="35000"/>
            </a:spcAft>
            <a:buNone/>
          </a:pPr>
          <a:r>
            <a:rPr lang="en-US" sz="1900" kern="1200" dirty="0"/>
            <a:t>All hardware and fittings must be properly and securely attached.</a:t>
          </a:r>
        </a:p>
      </dsp:txBody>
      <dsp:txXfrm>
        <a:off x="1128391" y="2444334"/>
        <a:ext cx="6879964" cy="976962"/>
      </dsp:txXfrm>
    </dsp:sp>
    <dsp:sp modelId="{80606EE1-36C4-4D54-9D2D-EB0EC7DAC945}">
      <dsp:nvSpPr>
        <dsp:cNvPr id="0" name=""/>
        <dsp:cNvSpPr/>
      </dsp:nvSpPr>
      <dsp:spPr>
        <a:xfrm>
          <a:off x="0" y="3667462"/>
          <a:ext cx="8008356" cy="976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1D5F1-BE2C-45A7-BD53-54C0582F34A8}">
      <dsp:nvSpPr>
        <dsp:cNvPr id="0" name=""/>
        <dsp:cNvSpPr/>
      </dsp:nvSpPr>
      <dsp:spPr>
        <a:xfrm>
          <a:off x="295531" y="3885354"/>
          <a:ext cx="537329" cy="5373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D8B8BE-AC62-475E-AF73-FF03583F4FA5}">
      <dsp:nvSpPr>
        <dsp:cNvPr id="0" name=""/>
        <dsp:cNvSpPr/>
      </dsp:nvSpPr>
      <dsp:spPr>
        <a:xfrm>
          <a:off x="1128391" y="3665537"/>
          <a:ext cx="6879964" cy="97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95" tIns="103395" rIns="103395" bIns="103395" numCol="1" spcCol="1270" anchor="ctr" anchorCtr="0">
          <a:noAutofit/>
        </a:bodyPr>
        <a:lstStyle/>
        <a:p>
          <a:pPr marL="0" lvl="0" indent="0" algn="l" defTabSz="844550">
            <a:lnSpc>
              <a:spcPct val="90000"/>
            </a:lnSpc>
            <a:spcBef>
              <a:spcPct val="0"/>
            </a:spcBef>
            <a:spcAft>
              <a:spcPct val="35000"/>
            </a:spcAft>
            <a:buNone/>
          </a:pPr>
          <a:r>
            <a:rPr lang="en-US" sz="1900" kern="1200" dirty="0"/>
            <a:t>Test movable parts to make sure they operate without binding or too much free play.</a:t>
          </a:r>
        </a:p>
      </dsp:txBody>
      <dsp:txXfrm>
        <a:off x="1128391" y="3665537"/>
        <a:ext cx="6879964" cy="976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0C88C-1746-4633-81A9-3EA212E19795}">
      <dsp:nvSpPr>
        <dsp:cNvPr id="0" name=""/>
        <dsp:cNvSpPr/>
      </dsp:nvSpPr>
      <dsp:spPr>
        <a:xfrm>
          <a:off x="0" y="3700"/>
          <a:ext cx="7609576" cy="788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B633DC-E4D7-4A62-8476-0846F5F257C8}">
      <dsp:nvSpPr>
        <dsp:cNvPr id="0" name=""/>
        <dsp:cNvSpPr/>
      </dsp:nvSpPr>
      <dsp:spPr>
        <a:xfrm>
          <a:off x="238421" y="181038"/>
          <a:ext cx="433492" cy="4334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5D79B5-38FF-46A0-93C4-432B844963F8}">
      <dsp:nvSpPr>
        <dsp:cNvPr id="0" name=""/>
        <dsp:cNvSpPr/>
      </dsp:nvSpPr>
      <dsp:spPr>
        <a:xfrm>
          <a:off x="910335" y="3700"/>
          <a:ext cx="6699240" cy="78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15" tIns="83415" rIns="83415" bIns="83415" numCol="1" spcCol="1270" anchor="ctr" anchorCtr="0">
          <a:noAutofit/>
        </a:bodyPr>
        <a:lstStyle/>
        <a:p>
          <a:pPr marL="0" lvl="0" indent="0" algn="l" defTabSz="844550">
            <a:lnSpc>
              <a:spcPct val="90000"/>
            </a:lnSpc>
            <a:spcBef>
              <a:spcPct val="0"/>
            </a:spcBef>
            <a:spcAft>
              <a:spcPct val="35000"/>
            </a:spcAft>
            <a:buNone/>
          </a:pPr>
          <a:r>
            <a:rPr lang="en-US" sz="1900" kern="1200" dirty="0"/>
            <a:t>All labels should be intact and readable.</a:t>
          </a:r>
        </a:p>
      </dsp:txBody>
      <dsp:txXfrm>
        <a:off x="910335" y="3700"/>
        <a:ext cx="6699240" cy="788168"/>
      </dsp:txXfrm>
    </dsp:sp>
    <dsp:sp modelId="{DD016F90-5DD5-46D2-BEF2-DECB63D210E8}">
      <dsp:nvSpPr>
        <dsp:cNvPr id="0" name=""/>
        <dsp:cNvSpPr/>
      </dsp:nvSpPr>
      <dsp:spPr>
        <a:xfrm>
          <a:off x="0" y="988911"/>
          <a:ext cx="7609576" cy="788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11AE4-4D84-44B3-B4C4-1CE7307694E5}">
      <dsp:nvSpPr>
        <dsp:cNvPr id="0" name=""/>
        <dsp:cNvSpPr/>
      </dsp:nvSpPr>
      <dsp:spPr>
        <a:xfrm>
          <a:off x="238421" y="1166249"/>
          <a:ext cx="433492" cy="4334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DC91E1-AAF4-4029-BFD5-1A1813718812}">
      <dsp:nvSpPr>
        <dsp:cNvPr id="0" name=""/>
        <dsp:cNvSpPr/>
      </dsp:nvSpPr>
      <dsp:spPr>
        <a:xfrm>
          <a:off x="910335" y="988911"/>
          <a:ext cx="6699240" cy="78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15" tIns="83415" rIns="83415" bIns="83415" numCol="1" spcCol="1270" anchor="ctr" anchorCtr="0">
          <a:noAutofit/>
        </a:bodyPr>
        <a:lstStyle/>
        <a:p>
          <a:pPr marL="0" lvl="0" indent="0" algn="l" defTabSz="844550">
            <a:lnSpc>
              <a:spcPct val="90000"/>
            </a:lnSpc>
            <a:spcBef>
              <a:spcPct val="0"/>
            </a:spcBef>
            <a:spcAft>
              <a:spcPct val="35000"/>
            </a:spcAft>
            <a:buNone/>
          </a:pPr>
          <a:r>
            <a:rPr lang="en-US" sz="1900" kern="1200" dirty="0"/>
            <a:t>Ladders should be free of oil, grease, and slippery materials.</a:t>
          </a:r>
        </a:p>
      </dsp:txBody>
      <dsp:txXfrm>
        <a:off x="910335" y="988911"/>
        <a:ext cx="6699240" cy="788168"/>
      </dsp:txXfrm>
    </dsp:sp>
    <dsp:sp modelId="{6D6C2AB5-EC27-4155-B8F1-D95A7EF40B29}">
      <dsp:nvSpPr>
        <dsp:cNvPr id="0" name=""/>
        <dsp:cNvSpPr/>
      </dsp:nvSpPr>
      <dsp:spPr>
        <a:xfrm>
          <a:off x="0" y="1974122"/>
          <a:ext cx="7609576" cy="788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666A6-658A-4A8E-8C5D-2EB28F601582}">
      <dsp:nvSpPr>
        <dsp:cNvPr id="0" name=""/>
        <dsp:cNvSpPr/>
      </dsp:nvSpPr>
      <dsp:spPr>
        <a:xfrm>
          <a:off x="238421" y="2151460"/>
          <a:ext cx="433492" cy="4334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9BEC47-F914-4A9D-B98F-58FA5DA0CF20}">
      <dsp:nvSpPr>
        <dsp:cNvPr id="0" name=""/>
        <dsp:cNvSpPr/>
      </dsp:nvSpPr>
      <dsp:spPr>
        <a:xfrm>
          <a:off x="910335" y="1974122"/>
          <a:ext cx="6699240" cy="78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15" tIns="83415" rIns="83415" bIns="83415" numCol="1" spcCol="1270" anchor="ctr" anchorCtr="0">
          <a:noAutofit/>
        </a:bodyPr>
        <a:lstStyle/>
        <a:p>
          <a:pPr marL="0" lvl="0" indent="0" algn="l" defTabSz="844550">
            <a:lnSpc>
              <a:spcPct val="90000"/>
            </a:lnSpc>
            <a:spcBef>
              <a:spcPct val="0"/>
            </a:spcBef>
            <a:spcAft>
              <a:spcPct val="35000"/>
            </a:spcAft>
            <a:buNone/>
          </a:pPr>
          <a:r>
            <a:rPr lang="en-US" sz="1900" kern="1200" dirty="0"/>
            <a:t>A ladder exposed to fire or strong chemicals must be discarded</a:t>
          </a:r>
          <a:r>
            <a:rPr lang="en-US" sz="1800" kern="1200" dirty="0"/>
            <a:t>.</a:t>
          </a:r>
        </a:p>
      </dsp:txBody>
      <dsp:txXfrm>
        <a:off x="910335" y="1974122"/>
        <a:ext cx="6699240" cy="788168"/>
      </dsp:txXfrm>
    </dsp:sp>
    <dsp:sp modelId="{9F4220A6-D56F-4339-BCB6-5B34A84C26E8}">
      <dsp:nvSpPr>
        <dsp:cNvPr id="0" name=""/>
        <dsp:cNvSpPr/>
      </dsp:nvSpPr>
      <dsp:spPr>
        <a:xfrm>
          <a:off x="0" y="2959333"/>
          <a:ext cx="7609576" cy="788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124A8-4171-4B37-B20F-2F84A286D31B}">
      <dsp:nvSpPr>
        <dsp:cNvPr id="0" name=""/>
        <dsp:cNvSpPr/>
      </dsp:nvSpPr>
      <dsp:spPr>
        <a:xfrm>
          <a:off x="238421" y="3136671"/>
          <a:ext cx="433492" cy="4334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43ABE3-C1DF-4B19-9900-A8B401578E84}">
      <dsp:nvSpPr>
        <dsp:cNvPr id="0" name=""/>
        <dsp:cNvSpPr/>
      </dsp:nvSpPr>
      <dsp:spPr>
        <a:xfrm>
          <a:off x="910335" y="2959333"/>
          <a:ext cx="6699240" cy="78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15" tIns="83415" rIns="83415" bIns="83415" numCol="1" spcCol="1270" anchor="ctr" anchorCtr="0">
          <a:noAutofit/>
        </a:bodyPr>
        <a:lstStyle/>
        <a:p>
          <a:pPr marL="0" lvl="0" indent="0" algn="l" defTabSz="844550">
            <a:lnSpc>
              <a:spcPct val="90000"/>
            </a:lnSpc>
            <a:spcBef>
              <a:spcPct val="0"/>
            </a:spcBef>
            <a:spcAft>
              <a:spcPct val="35000"/>
            </a:spcAft>
            <a:buNone/>
          </a:pPr>
          <a:r>
            <a:rPr lang="en-US" sz="1900" kern="1200" dirty="0"/>
            <a:t>Leg levelers, paint shelves, stand-off shelves, etc. must be in good condition.</a:t>
          </a:r>
        </a:p>
      </dsp:txBody>
      <dsp:txXfrm>
        <a:off x="910335" y="2959333"/>
        <a:ext cx="6699240" cy="788168"/>
      </dsp:txXfrm>
    </dsp:sp>
    <dsp:sp modelId="{CAA66CBF-D249-4A7C-A95A-4824735FA962}">
      <dsp:nvSpPr>
        <dsp:cNvPr id="0" name=""/>
        <dsp:cNvSpPr/>
      </dsp:nvSpPr>
      <dsp:spPr>
        <a:xfrm>
          <a:off x="0" y="3944544"/>
          <a:ext cx="7609576" cy="788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5176D-C304-4B6D-8E24-CCF090B73E6D}">
      <dsp:nvSpPr>
        <dsp:cNvPr id="0" name=""/>
        <dsp:cNvSpPr/>
      </dsp:nvSpPr>
      <dsp:spPr>
        <a:xfrm>
          <a:off x="238421" y="4121882"/>
          <a:ext cx="433492" cy="4334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3918F-DB60-433F-8D3B-4A7E72EF013F}">
      <dsp:nvSpPr>
        <dsp:cNvPr id="0" name=""/>
        <dsp:cNvSpPr/>
      </dsp:nvSpPr>
      <dsp:spPr>
        <a:xfrm>
          <a:off x="910335" y="3944544"/>
          <a:ext cx="6699240" cy="78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15" tIns="83415" rIns="83415" bIns="83415" numCol="1" spcCol="1270" anchor="ctr" anchorCtr="0">
          <a:noAutofit/>
        </a:bodyPr>
        <a:lstStyle/>
        <a:p>
          <a:pPr marL="0" lvl="0" indent="0" algn="l" defTabSz="844550">
            <a:lnSpc>
              <a:spcPct val="90000"/>
            </a:lnSpc>
            <a:spcBef>
              <a:spcPct val="0"/>
            </a:spcBef>
            <a:spcAft>
              <a:spcPct val="35000"/>
            </a:spcAft>
            <a:buNone/>
          </a:pPr>
          <a:r>
            <a:rPr lang="en-US" sz="1900" kern="1200" dirty="0"/>
            <a:t>The base must be on secure and level footing. Use a ladder leveler for equal rail support on uneven surfaces.</a:t>
          </a:r>
        </a:p>
      </dsp:txBody>
      <dsp:txXfrm>
        <a:off x="910335" y="3944544"/>
        <a:ext cx="6699240" cy="7881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F3182-ABFB-4DB1-94B0-E8AB00A127A6}">
      <dsp:nvSpPr>
        <dsp:cNvPr id="0" name=""/>
        <dsp:cNvSpPr/>
      </dsp:nvSpPr>
      <dsp:spPr>
        <a:xfrm>
          <a:off x="0" y="3532"/>
          <a:ext cx="7775229" cy="752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B781A-5303-4860-886B-BB1BDE76F1D1}">
      <dsp:nvSpPr>
        <dsp:cNvPr id="0" name=""/>
        <dsp:cNvSpPr/>
      </dsp:nvSpPr>
      <dsp:spPr>
        <a:xfrm>
          <a:off x="227595" y="172818"/>
          <a:ext cx="413809" cy="4138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B776FC-2130-4FDE-A3B3-FA8164B5F0DE}">
      <dsp:nvSpPr>
        <dsp:cNvPr id="0" name=""/>
        <dsp:cNvSpPr/>
      </dsp:nvSpPr>
      <dsp:spPr>
        <a:xfrm>
          <a:off x="869000" y="3532"/>
          <a:ext cx="6906228" cy="75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27" tIns="79627" rIns="79627" bIns="79627" numCol="1" spcCol="1270" anchor="ctr" anchorCtr="0">
          <a:noAutofit/>
        </a:bodyPr>
        <a:lstStyle/>
        <a:p>
          <a:pPr marL="0" lvl="0" indent="0" algn="l" defTabSz="844550">
            <a:lnSpc>
              <a:spcPct val="100000"/>
            </a:lnSpc>
            <a:spcBef>
              <a:spcPct val="0"/>
            </a:spcBef>
            <a:spcAft>
              <a:spcPct val="35000"/>
            </a:spcAft>
            <a:buNone/>
          </a:pPr>
          <a:r>
            <a:rPr lang="en-US" sz="1900" kern="1200" dirty="0"/>
            <a:t>The base must have slip resistant material.</a:t>
          </a:r>
        </a:p>
      </dsp:txBody>
      <dsp:txXfrm>
        <a:off x="869000" y="3532"/>
        <a:ext cx="6906228" cy="752381"/>
      </dsp:txXfrm>
    </dsp:sp>
    <dsp:sp modelId="{253998C8-99BC-4AAD-82EA-6FF8C4C6FD5A}">
      <dsp:nvSpPr>
        <dsp:cNvPr id="0" name=""/>
        <dsp:cNvSpPr/>
      </dsp:nvSpPr>
      <dsp:spPr>
        <a:xfrm>
          <a:off x="0" y="970041"/>
          <a:ext cx="7775229" cy="752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AF940-6858-4379-85DB-C06A238829F3}">
      <dsp:nvSpPr>
        <dsp:cNvPr id="0" name=""/>
        <dsp:cNvSpPr/>
      </dsp:nvSpPr>
      <dsp:spPr>
        <a:xfrm>
          <a:off x="227595" y="1113294"/>
          <a:ext cx="413809" cy="4138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B36DCE-C5E7-4A8A-A0AF-CD2B74A673D5}">
      <dsp:nvSpPr>
        <dsp:cNvPr id="0" name=""/>
        <dsp:cNvSpPr/>
      </dsp:nvSpPr>
      <dsp:spPr>
        <a:xfrm>
          <a:off x="869000" y="944008"/>
          <a:ext cx="6906228" cy="75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27" tIns="79627" rIns="79627" bIns="79627" numCol="1" spcCol="1270" anchor="ctr" anchorCtr="0">
          <a:noAutofit/>
        </a:bodyPr>
        <a:lstStyle/>
        <a:p>
          <a:pPr marL="0" lvl="0" indent="0" algn="l" defTabSz="844550">
            <a:lnSpc>
              <a:spcPct val="100000"/>
            </a:lnSpc>
            <a:spcBef>
              <a:spcPct val="0"/>
            </a:spcBef>
            <a:spcAft>
              <a:spcPct val="35000"/>
            </a:spcAft>
            <a:buNone/>
          </a:pPr>
          <a:r>
            <a:rPr lang="en-US" sz="1900" kern="1200" dirty="0"/>
            <a:t>Ropes and pulleys must be in good condition.</a:t>
          </a:r>
        </a:p>
      </dsp:txBody>
      <dsp:txXfrm>
        <a:off x="869000" y="944008"/>
        <a:ext cx="6906228" cy="752381"/>
      </dsp:txXfrm>
    </dsp:sp>
    <dsp:sp modelId="{D583042D-CEC7-4185-8C40-4346053B8723}">
      <dsp:nvSpPr>
        <dsp:cNvPr id="0" name=""/>
        <dsp:cNvSpPr/>
      </dsp:nvSpPr>
      <dsp:spPr>
        <a:xfrm>
          <a:off x="0" y="1884485"/>
          <a:ext cx="7775229" cy="752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5E478-D7A7-4D23-AE68-3909EFD1D61D}">
      <dsp:nvSpPr>
        <dsp:cNvPr id="0" name=""/>
        <dsp:cNvSpPr/>
      </dsp:nvSpPr>
      <dsp:spPr>
        <a:xfrm>
          <a:off x="227595" y="2053771"/>
          <a:ext cx="413809" cy="4138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F130BC-BEBC-48C3-8A7A-2A2D470ACF01}">
      <dsp:nvSpPr>
        <dsp:cNvPr id="0" name=""/>
        <dsp:cNvSpPr/>
      </dsp:nvSpPr>
      <dsp:spPr>
        <a:xfrm>
          <a:off x="869000" y="1884485"/>
          <a:ext cx="6906228" cy="75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27" tIns="79627" rIns="79627" bIns="79627" numCol="1" spcCol="1270" anchor="ctr" anchorCtr="0">
          <a:noAutofit/>
        </a:bodyPr>
        <a:lstStyle/>
        <a:p>
          <a:pPr marL="0" lvl="0" indent="0" algn="l" defTabSz="844550">
            <a:lnSpc>
              <a:spcPct val="100000"/>
            </a:lnSpc>
            <a:spcBef>
              <a:spcPct val="0"/>
            </a:spcBef>
            <a:spcAft>
              <a:spcPct val="35000"/>
            </a:spcAft>
            <a:buNone/>
          </a:pPr>
          <a:r>
            <a:rPr lang="en-US" sz="1900" kern="1200" dirty="0"/>
            <a:t>Ladder extension locks must move freely and lock correctly</a:t>
          </a:r>
          <a:r>
            <a:rPr lang="en-US" sz="1800" kern="1200" dirty="0"/>
            <a:t>.</a:t>
          </a:r>
        </a:p>
      </dsp:txBody>
      <dsp:txXfrm>
        <a:off x="869000" y="1884485"/>
        <a:ext cx="6906228" cy="752381"/>
      </dsp:txXfrm>
    </dsp:sp>
    <dsp:sp modelId="{B51CB915-1E11-4234-BF13-9F292C256FC4}">
      <dsp:nvSpPr>
        <dsp:cNvPr id="0" name=""/>
        <dsp:cNvSpPr/>
      </dsp:nvSpPr>
      <dsp:spPr>
        <a:xfrm>
          <a:off x="0" y="2824961"/>
          <a:ext cx="7775229" cy="752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31AB5-FF88-45FE-B07E-AA6DE7703B7B}">
      <dsp:nvSpPr>
        <dsp:cNvPr id="0" name=""/>
        <dsp:cNvSpPr/>
      </dsp:nvSpPr>
      <dsp:spPr>
        <a:xfrm>
          <a:off x="227595" y="2994247"/>
          <a:ext cx="413809" cy="4138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487961-F382-4C56-956E-CE243BDE0917}">
      <dsp:nvSpPr>
        <dsp:cNvPr id="0" name=""/>
        <dsp:cNvSpPr/>
      </dsp:nvSpPr>
      <dsp:spPr>
        <a:xfrm>
          <a:off x="869000" y="2824961"/>
          <a:ext cx="6906228" cy="75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27" tIns="79627" rIns="79627" bIns="79627" numCol="1" spcCol="1270" anchor="ctr" anchorCtr="0">
          <a:noAutofit/>
        </a:bodyPr>
        <a:lstStyle/>
        <a:p>
          <a:pPr marL="0" lvl="0" indent="0" algn="l" defTabSz="844550">
            <a:lnSpc>
              <a:spcPct val="100000"/>
            </a:lnSpc>
            <a:spcBef>
              <a:spcPct val="0"/>
            </a:spcBef>
            <a:spcAft>
              <a:spcPct val="35000"/>
            </a:spcAft>
            <a:buNone/>
          </a:pPr>
          <a:r>
            <a:rPr lang="en-US" sz="1900" kern="1200" dirty="0"/>
            <a:t>Check for rung locks on the rails of the top section to ensure it will not fall.</a:t>
          </a:r>
        </a:p>
      </dsp:txBody>
      <dsp:txXfrm>
        <a:off x="869000" y="2824961"/>
        <a:ext cx="6906228" cy="752381"/>
      </dsp:txXfrm>
    </dsp:sp>
    <dsp:sp modelId="{643DC8A0-A45D-47F9-8CBB-9F1F71FAF5C2}">
      <dsp:nvSpPr>
        <dsp:cNvPr id="0" name=""/>
        <dsp:cNvSpPr/>
      </dsp:nvSpPr>
      <dsp:spPr>
        <a:xfrm>
          <a:off x="0" y="3765438"/>
          <a:ext cx="7775229" cy="7523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5A2E3-3FF1-4976-AD13-CA58AE6A8180}">
      <dsp:nvSpPr>
        <dsp:cNvPr id="0" name=""/>
        <dsp:cNvSpPr/>
      </dsp:nvSpPr>
      <dsp:spPr>
        <a:xfrm>
          <a:off x="227595" y="3934724"/>
          <a:ext cx="413809" cy="4138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2E5871-80E0-4AF4-8F41-3C80E47D2A13}">
      <dsp:nvSpPr>
        <dsp:cNvPr id="0" name=""/>
        <dsp:cNvSpPr/>
      </dsp:nvSpPr>
      <dsp:spPr>
        <a:xfrm>
          <a:off x="869000" y="3765438"/>
          <a:ext cx="6906228" cy="75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27" tIns="79627" rIns="79627" bIns="79627" numCol="1" spcCol="1270" anchor="ctr" anchorCtr="0">
          <a:noAutofit/>
        </a:bodyPr>
        <a:lstStyle/>
        <a:p>
          <a:pPr marL="0" lvl="0" indent="0" algn="l" defTabSz="844550">
            <a:lnSpc>
              <a:spcPct val="100000"/>
            </a:lnSpc>
            <a:spcBef>
              <a:spcPct val="0"/>
            </a:spcBef>
            <a:spcAft>
              <a:spcPct val="35000"/>
            </a:spcAft>
            <a:buNone/>
          </a:pPr>
          <a:r>
            <a:rPr lang="en-US" sz="1900" kern="1200" dirty="0"/>
            <a:t>Extension guide brackets must be secure and in place.</a:t>
          </a:r>
        </a:p>
      </dsp:txBody>
      <dsp:txXfrm>
        <a:off x="869000" y="3765438"/>
        <a:ext cx="6906228" cy="752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F8449-6734-4281-A6E2-C215DBF28A88}">
      <dsp:nvSpPr>
        <dsp:cNvPr id="0" name=""/>
        <dsp:cNvSpPr/>
      </dsp:nvSpPr>
      <dsp:spPr>
        <a:xfrm>
          <a:off x="0" y="0"/>
          <a:ext cx="6163599" cy="981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 safety data sheet (SDS) with safety details is kept for every chemical used in our facility and can be accessed at any time. </a:t>
          </a:r>
        </a:p>
      </dsp:txBody>
      <dsp:txXfrm>
        <a:off x="28760" y="28760"/>
        <a:ext cx="5021036" cy="924418"/>
      </dsp:txXfrm>
    </dsp:sp>
    <dsp:sp modelId="{2785869D-9056-4DB4-A216-53F77E1A3195}">
      <dsp:nvSpPr>
        <dsp:cNvPr id="0" name=""/>
        <dsp:cNvSpPr/>
      </dsp:nvSpPr>
      <dsp:spPr>
        <a:xfrm>
          <a:off x="516201" y="1160473"/>
          <a:ext cx="6163599" cy="981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Learn where to access our facility’s hazardous materials list and SDS and how to read them correctly.</a:t>
          </a:r>
        </a:p>
      </dsp:txBody>
      <dsp:txXfrm>
        <a:off x="544961" y="1189233"/>
        <a:ext cx="4951617" cy="924418"/>
      </dsp:txXfrm>
    </dsp:sp>
    <dsp:sp modelId="{354EE7FF-A3EC-47A1-8445-6C6738FB2F1B}">
      <dsp:nvSpPr>
        <dsp:cNvPr id="0" name=""/>
        <dsp:cNvSpPr/>
      </dsp:nvSpPr>
      <dsp:spPr>
        <a:xfrm>
          <a:off x="1024698" y="2320946"/>
          <a:ext cx="6163599" cy="981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Know where eyewash stations and showers are located.</a:t>
          </a:r>
        </a:p>
      </dsp:txBody>
      <dsp:txXfrm>
        <a:off x="1053458" y="2349706"/>
        <a:ext cx="4959321" cy="924418"/>
      </dsp:txXfrm>
    </dsp:sp>
    <dsp:sp modelId="{DF007988-6CBA-4906-AA9A-58002D1B6008}">
      <dsp:nvSpPr>
        <dsp:cNvPr id="0" name=""/>
        <dsp:cNvSpPr/>
      </dsp:nvSpPr>
      <dsp:spPr>
        <a:xfrm>
          <a:off x="1540899" y="3481420"/>
          <a:ext cx="6163599" cy="981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Read the container label and its appropriate SDS before using any chemical.</a:t>
          </a:r>
        </a:p>
      </dsp:txBody>
      <dsp:txXfrm>
        <a:off x="1569659" y="3510180"/>
        <a:ext cx="4951617" cy="924418"/>
      </dsp:txXfrm>
    </dsp:sp>
    <dsp:sp modelId="{794C4133-D201-4329-8792-871FDBB97630}">
      <dsp:nvSpPr>
        <dsp:cNvPr id="0" name=""/>
        <dsp:cNvSpPr/>
      </dsp:nvSpPr>
      <dsp:spPr>
        <a:xfrm>
          <a:off x="5525338" y="752075"/>
          <a:ext cx="638260" cy="63826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5668947" y="752075"/>
        <a:ext cx="351043" cy="480291"/>
      </dsp:txXfrm>
    </dsp:sp>
    <dsp:sp modelId="{C2E8E88B-444B-4D83-A3C5-FE0F1EFA12A4}">
      <dsp:nvSpPr>
        <dsp:cNvPr id="0" name=""/>
        <dsp:cNvSpPr/>
      </dsp:nvSpPr>
      <dsp:spPr>
        <a:xfrm>
          <a:off x="6041540" y="1912549"/>
          <a:ext cx="638260" cy="63826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6185149" y="1912549"/>
        <a:ext cx="351043" cy="480291"/>
      </dsp:txXfrm>
    </dsp:sp>
    <dsp:sp modelId="{069CA13C-91A7-4AF5-92B7-25AC709C85EF}">
      <dsp:nvSpPr>
        <dsp:cNvPr id="0" name=""/>
        <dsp:cNvSpPr/>
      </dsp:nvSpPr>
      <dsp:spPr>
        <a:xfrm>
          <a:off x="6550037" y="3073022"/>
          <a:ext cx="638260" cy="63826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6693646" y="3073022"/>
        <a:ext cx="351043" cy="4802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F282D-4FE1-4747-9A74-DA97B480981C}">
      <dsp:nvSpPr>
        <dsp:cNvPr id="0" name=""/>
        <dsp:cNvSpPr/>
      </dsp:nvSpPr>
      <dsp:spPr>
        <a:xfrm>
          <a:off x="868149" y="365512"/>
          <a:ext cx="702421" cy="702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86038-18F5-4109-B706-D87EB57A5D2F}">
      <dsp:nvSpPr>
        <dsp:cNvPr id="0" name=""/>
        <dsp:cNvSpPr/>
      </dsp:nvSpPr>
      <dsp:spPr>
        <a:xfrm>
          <a:off x="411728" y="114196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First-aid kit location and instructions</a:t>
          </a:r>
        </a:p>
      </dsp:txBody>
      <dsp:txXfrm>
        <a:off x="411728" y="1141966"/>
        <a:ext cx="1560937" cy="624375"/>
      </dsp:txXfrm>
    </dsp:sp>
    <dsp:sp modelId="{B44CAA8C-7166-4C28-9B98-0B83BC410328}">
      <dsp:nvSpPr>
        <dsp:cNvPr id="0" name=""/>
        <dsp:cNvSpPr/>
      </dsp:nvSpPr>
      <dsp:spPr>
        <a:xfrm>
          <a:off x="2684142" y="320247"/>
          <a:ext cx="702421" cy="702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C180AF-1EC3-4971-A2B2-CCF5C44EB7FD}">
      <dsp:nvSpPr>
        <dsp:cNvPr id="0" name=""/>
        <dsp:cNvSpPr/>
      </dsp:nvSpPr>
      <dsp:spPr>
        <a:xfrm>
          <a:off x="2254883" y="1123859"/>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Eye wash station location and instructions</a:t>
          </a:r>
        </a:p>
      </dsp:txBody>
      <dsp:txXfrm>
        <a:off x="2254883" y="1123859"/>
        <a:ext cx="1560937" cy="624375"/>
      </dsp:txXfrm>
    </dsp:sp>
    <dsp:sp modelId="{57D6208F-1616-46AC-8710-F0EB9E7AF0BB}">
      <dsp:nvSpPr>
        <dsp:cNvPr id="0" name=""/>
        <dsp:cNvSpPr/>
      </dsp:nvSpPr>
      <dsp:spPr>
        <a:xfrm>
          <a:off x="4509189" y="311186"/>
          <a:ext cx="702421" cy="702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4BCDC5-CB77-4763-BDF5-ADBA4C24FDD0}">
      <dsp:nvSpPr>
        <dsp:cNvPr id="0" name=""/>
        <dsp:cNvSpPr/>
      </dsp:nvSpPr>
      <dsp:spPr>
        <a:xfrm>
          <a:off x="4088985" y="1114805"/>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Fire extinguisher location and instructions</a:t>
          </a:r>
        </a:p>
      </dsp:txBody>
      <dsp:txXfrm>
        <a:off x="4088985" y="1114805"/>
        <a:ext cx="1560937" cy="624375"/>
      </dsp:txXfrm>
    </dsp:sp>
    <dsp:sp modelId="{3FD224FA-2E13-4241-BA0E-ECFE17DDAA8A}">
      <dsp:nvSpPr>
        <dsp:cNvPr id="0" name=""/>
        <dsp:cNvSpPr/>
      </dsp:nvSpPr>
      <dsp:spPr>
        <a:xfrm>
          <a:off x="6334237" y="293085"/>
          <a:ext cx="702421" cy="702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17DEEE-5EDD-41BE-BAD5-6183A31D3446}">
      <dsp:nvSpPr>
        <dsp:cNvPr id="0" name=""/>
        <dsp:cNvSpPr/>
      </dsp:nvSpPr>
      <dsp:spPr>
        <a:xfrm>
          <a:off x="5932140" y="110574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Entry and exit points</a:t>
          </a:r>
        </a:p>
      </dsp:txBody>
      <dsp:txXfrm>
        <a:off x="5932140" y="1105746"/>
        <a:ext cx="1560937" cy="624375"/>
      </dsp:txXfrm>
    </dsp:sp>
    <dsp:sp modelId="{C72E2C76-63D2-434D-AF66-BE3F6FE3D6B8}">
      <dsp:nvSpPr>
        <dsp:cNvPr id="0" name=""/>
        <dsp:cNvSpPr/>
      </dsp:nvSpPr>
      <dsp:spPr>
        <a:xfrm>
          <a:off x="1705589" y="2551856"/>
          <a:ext cx="702421" cy="702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5CAA92-A891-4372-A29C-E5752DEE6F7A}">
      <dsp:nvSpPr>
        <dsp:cNvPr id="0" name=""/>
        <dsp:cNvSpPr/>
      </dsp:nvSpPr>
      <dsp:spPr>
        <a:xfrm>
          <a:off x="1285385" y="3397662"/>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Evacuation plan and routes</a:t>
          </a:r>
        </a:p>
      </dsp:txBody>
      <dsp:txXfrm>
        <a:off x="1285385" y="3397662"/>
        <a:ext cx="1560937" cy="624375"/>
      </dsp:txXfrm>
    </dsp:sp>
    <dsp:sp modelId="{165118CD-AC09-4CD6-80B0-F0FCDCD292F3}">
      <dsp:nvSpPr>
        <dsp:cNvPr id="0" name=""/>
        <dsp:cNvSpPr/>
      </dsp:nvSpPr>
      <dsp:spPr>
        <a:xfrm>
          <a:off x="3592139" y="2542802"/>
          <a:ext cx="702421" cy="7024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3ED00-DFE0-4354-B9CE-31FCCEB740EA}">
      <dsp:nvSpPr>
        <dsp:cNvPr id="0" name=""/>
        <dsp:cNvSpPr/>
      </dsp:nvSpPr>
      <dsp:spPr>
        <a:xfrm>
          <a:off x="3110433" y="3379555"/>
          <a:ext cx="1665832"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Area hazards (furnace or confined space)</a:t>
          </a:r>
        </a:p>
      </dsp:txBody>
      <dsp:txXfrm>
        <a:off x="3110433" y="3379555"/>
        <a:ext cx="1665832" cy="624375"/>
      </dsp:txXfrm>
    </dsp:sp>
    <dsp:sp modelId="{B8098E33-4BE0-46C4-873B-8AA1046FF2FF}">
      <dsp:nvSpPr>
        <dsp:cNvPr id="0" name=""/>
        <dsp:cNvSpPr/>
      </dsp:nvSpPr>
      <dsp:spPr>
        <a:xfrm>
          <a:off x="5638510" y="2523345"/>
          <a:ext cx="702421" cy="70242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9BA5FB-DC18-4F83-A0B6-24167E7823A1}">
      <dsp:nvSpPr>
        <dsp:cNvPr id="0" name=""/>
        <dsp:cNvSpPr/>
      </dsp:nvSpPr>
      <dsp:spPr>
        <a:xfrm>
          <a:off x="5238974" y="3391237"/>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PPE required areas</a:t>
          </a:r>
        </a:p>
      </dsp:txBody>
      <dsp:txXfrm>
        <a:off x="5238974" y="3391237"/>
        <a:ext cx="1560937" cy="6243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4FA15-F4F1-44EB-81B4-6E7D174DE46F}" type="datetimeFigureOut">
              <a:rPr lang="en-US" smtClean="0"/>
              <a:t>3/18/2026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B286-BC14-42BC-9054-F4F4A53C83B9}" type="slidenum">
              <a:rPr lang="en-US" smtClean="0"/>
              <a:t>‹#›</a:t>
            </a:fld>
            <a:endParaRPr lang="en-US"/>
          </a:p>
        </p:txBody>
      </p:sp>
    </p:spTree>
    <p:extLst>
      <p:ext uri="{BB962C8B-B14F-4D97-AF65-F5344CB8AC3E}">
        <p14:creationId xmlns:p14="http://schemas.microsoft.com/office/powerpoint/2010/main" val="35792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1</a:t>
            </a:fld>
            <a:endParaRPr lang="en-US"/>
          </a:p>
        </p:txBody>
      </p:sp>
    </p:spTree>
    <p:extLst>
      <p:ext uri="{BB962C8B-B14F-4D97-AF65-F5344CB8AC3E}">
        <p14:creationId xmlns:p14="http://schemas.microsoft.com/office/powerpoint/2010/main" val="338608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10</a:t>
            </a:fld>
            <a:endParaRPr lang="en-US"/>
          </a:p>
        </p:txBody>
      </p:sp>
    </p:spTree>
    <p:extLst>
      <p:ext uri="{BB962C8B-B14F-4D97-AF65-F5344CB8AC3E}">
        <p14:creationId xmlns:p14="http://schemas.microsoft.com/office/powerpoint/2010/main" val="10711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11</a:t>
            </a:fld>
            <a:endParaRPr lang="en-US"/>
          </a:p>
        </p:txBody>
      </p:sp>
    </p:spTree>
    <p:extLst>
      <p:ext uri="{BB962C8B-B14F-4D97-AF65-F5344CB8AC3E}">
        <p14:creationId xmlns:p14="http://schemas.microsoft.com/office/powerpoint/2010/main" val="178110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12</a:t>
            </a:fld>
            <a:endParaRPr lang="en-US"/>
          </a:p>
        </p:txBody>
      </p:sp>
    </p:spTree>
    <p:extLst>
      <p:ext uri="{BB962C8B-B14F-4D97-AF65-F5344CB8AC3E}">
        <p14:creationId xmlns:p14="http://schemas.microsoft.com/office/powerpoint/2010/main" val="2541222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13</a:t>
            </a:fld>
            <a:endParaRPr lang="en-US"/>
          </a:p>
        </p:txBody>
      </p:sp>
    </p:spTree>
    <p:extLst>
      <p:ext uri="{BB962C8B-B14F-4D97-AF65-F5344CB8AC3E}">
        <p14:creationId xmlns:p14="http://schemas.microsoft.com/office/powerpoint/2010/main" val="325423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2</a:t>
            </a:fld>
            <a:endParaRPr lang="en-US"/>
          </a:p>
        </p:txBody>
      </p:sp>
    </p:spTree>
    <p:extLst>
      <p:ext uri="{BB962C8B-B14F-4D97-AF65-F5344CB8AC3E}">
        <p14:creationId xmlns:p14="http://schemas.microsoft.com/office/powerpoint/2010/main" val="20843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3</a:t>
            </a:fld>
            <a:endParaRPr lang="en-US"/>
          </a:p>
        </p:txBody>
      </p:sp>
    </p:spTree>
    <p:extLst>
      <p:ext uri="{BB962C8B-B14F-4D97-AF65-F5344CB8AC3E}">
        <p14:creationId xmlns:p14="http://schemas.microsoft.com/office/powerpoint/2010/main" val="315477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4</a:t>
            </a:fld>
            <a:endParaRPr lang="en-US"/>
          </a:p>
        </p:txBody>
      </p:sp>
    </p:spTree>
    <p:extLst>
      <p:ext uri="{BB962C8B-B14F-4D97-AF65-F5344CB8AC3E}">
        <p14:creationId xmlns:p14="http://schemas.microsoft.com/office/powerpoint/2010/main" val="30122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5</a:t>
            </a:fld>
            <a:endParaRPr lang="en-US"/>
          </a:p>
        </p:txBody>
      </p:sp>
    </p:spTree>
    <p:extLst>
      <p:ext uri="{BB962C8B-B14F-4D97-AF65-F5344CB8AC3E}">
        <p14:creationId xmlns:p14="http://schemas.microsoft.com/office/powerpoint/2010/main" val="204884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6</a:t>
            </a:fld>
            <a:endParaRPr lang="en-US"/>
          </a:p>
        </p:txBody>
      </p:sp>
    </p:spTree>
    <p:extLst>
      <p:ext uri="{BB962C8B-B14F-4D97-AF65-F5344CB8AC3E}">
        <p14:creationId xmlns:p14="http://schemas.microsoft.com/office/powerpoint/2010/main" val="260215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7</a:t>
            </a:fld>
            <a:endParaRPr lang="en-US"/>
          </a:p>
        </p:txBody>
      </p:sp>
    </p:spTree>
    <p:extLst>
      <p:ext uri="{BB962C8B-B14F-4D97-AF65-F5344CB8AC3E}">
        <p14:creationId xmlns:p14="http://schemas.microsoft.com/office/powerpoint/2010/main" val="281136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8</a:t>
            </a:fld>
            <a:endParaRPr lang="en-US"/>
          </a:p>
        </p:txBody>
      </p:sp>
    </p:spTree>
    <p:extLst>
      <p:ext uri="{BB962C8B-B14F-4D97-AF65-F5344CB8AC3E}">
        <p14:creationId xmlns:p14="http://schemas.microsoft.com/office/powerpoint/2010/main" val="19335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B286-BC14-42BC-9054-F4F4A53C83B9}" type="slidenum">
              <a:rPr lang="en-US" smtClean="0"/>
              <a:t>9</a:t>
            </a:fld>
            <a:endParaRPr lang="en-US"/>
          </a:p>
        </p:txBody>
      </p:sp>
    </p:spTree>
    <p:extLst>
      <p:ext uri="{BB962C8B-B14F-4D97-AF65-F5344CB8AC3E}">
        <p14:creationId xmlns:p14="http://schemas.microsoft.com/office/powerpoint/2010/main" val="2485436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59" y="2086495"/>
            <a:ext cx="4551218" cy="1240588"/>
          </a:xfrm>
        </p:spPr>
        <p:txBody>
          <a:bodyPr anchor="b">
            <a:normAutofit/>
          </a:bodyPr>
          <a:lstStyle>
            <a:lvl1pPr algn="l">
              <a:defRPr sz="32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4480559" y="3419158"/>
            <a:ext cx="4551218" cy="886835"/>
          </a:xfrm>
        </p:spPr>
        <p:txBody>
          <a:bodyPr/>
          <a:lstStyle>
            <a:lvl1pPr marL="0" indent="0" algn="l">
              <a:buNone/>
              <a:defRPr sz="2400" b="1">
                <a:solidFill>
                  <a:schemeClr val="bg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Department</a:t>
            </a:r>
          </a:p>
        </p:txBody>
      </p:sp>
      <p:sp>
        <p:nvSpPr>
          <p:cNvPr id="9" name="Rectangle 8"/>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308049" y="2158738"/>
            <a:ext cx="0" cy="2007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FB645B-268F-404B-94EB-8AC5CFB6BE0E}"/>
              </a:ext>
            </a:extLst>
          </p:cNvPr>
          <p:cNvPicPr>
            <a:picLocks noChangeAspect="1"/>
          </p:cNvPicPr>
          <p:nvPr userDrawn="1"/>
        </p:nvPicPr>
        <p:blipFill>
          <a:blip r:embed="rId2"/>
          <a:srcRect/>
          <a:stretch/>
        </p:blipFill>
        <p:spPr>
          <a:xfrm>
            <a:off x="359902" y="2114807"/>
            <a:ext cx="3775638" cy="2424552"/>
          </a:xfrm>
          <a:prstGeom prst="rect">
            <a:avLst/>
          </a:prstGeom>
        </p:spPr>
      </p:pic>
    </p:spTree>
    <p:extLst>
      <p:ext uri="{BB962C8B-B14F-4D97-AF65-F5344CB8AC3E}">
        <p14:creationId xmlns:p14="http://schemas.microsoft.com/office/powerpoint/2010/main" val="192670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222291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38028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7ECE0-A60A-2EE7-3BC4-FD6852AEE99C}"/>
              </a:ext>
            </a:extLst>
          </p:cNvPr>
          <p:cNvPicPr>
            <a:picLocks noChangeAspect="1"/>
          </p:cNvPicPr>
          <p:nvPr userDrawn="1"/>
        </p:nvPicPr>
        <p:blipFill>
          <a:blip r:embed="rId2"/>
          <a:srcRect/>
          <a:stretch/>
        </p:blipFill>
        <p:spPr>
          <a:xfrm>
            <a:off x="2358652" y="2228130"/>
            <a:ext cx="4426696" cy="2842634"/>
          </a:xfrm>
          <a:prstGeom prst="rect">
            <a:avLst/>
          </a:prstGeom>
        </p:spPr>
      </p:pic>
    </p:spTree>
    <p:extLst>
      <p:ext uri="{BB962C8B-B14F-4D97-AF65-F5344CB8AC3E}">
        <p14:creationId xmlns:p14="http://schemas.microsoft.com/office/powerpoint/2010/main" val="1204073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en-US" dirty="0"/>
              <a:t>Slide Title: Arial, 28 pt.</a:t>
            </a:r>
          </a:p>
        </p:txBody>
      </p:sp>
      <p:sp>
        <p:nvSpPr>
          <p:cNvPr id="3" name="Content Placeholder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stStyle>
          <a:p>
            <a:pPr lvl="0"/>
            <a:r>
              <a:rPr lang="en-US" dirty="0"/>
              <a:t>Text: Arial, 20 pt. (in black)</a:t>
            </a:r>
          </a:p>
          <a:p>
            <a:pPr lvl="0"/>
            <a:r>
              <a:rPr lang="en-US" dirty="0"/>
              <a:t>First level</a:t>
            </a:r>
          </a:p>
          <a:p>
            <a:pPr lvl="1"/>
            <a:r>
              <a:rPr lang="en-US" dirty="0"/>
              <a:t>Second level (minimum 18 pt. size)</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194730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389095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108264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284587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77474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14330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a:p>
        </p:txBody>
      </p:sp>
    </p:spTree>
    <p:extLst>
      <p:ext uri="{BB962C8B-B14F-4D97-AF65-F5344CB8AC3E}">
        <p14:creationId xmlns:p14="http://schemas.microsoft.com/office/powerpoint/2010/main" val="3578135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ea typeface="Arial" charset="0"/>
                <a:cs typeface="Arial" panose="020B0604020202020204" pitchFamily="34" charset="0"/>
              </a:rPr>
              <a:t>Summit. </a:t>
            </a:r>
            <a:r>
              <a:rPr lang="en-US" sz="800" i="1" dirty="0">
                <a:solidFill>
                  <a:schemeClr val="bg1"/>
                </a:solidFill>
                <a:latin typeface="Arial" panose="020B0604020202020204" pitchFamily="34" charset="0"/>
                <a:ea typeface="Arial" charset="0"/>
                <a:cs typeface="Arial" panose="020B0604020202020204" pitchFamily="34" charset="0"/>
              </a:rPr>
              <a:t>Know</a:t>
            </a:r>
            <a:r>
              <a:rPr lang="en-US" sz="800" dirty="0">
                <a:solidFill>
                  <a:schemeClr val="bg1"/>
                </a:solidFill>
                <a:latin typeface="Arial" panose="020B0604020202020204" pitchFamily="34" charset="0"/>
                <a:ea typeface="Arial" charset="0"/>
                <a:cs typeface="Arial" panose="020B0604020202020204" pitchFamily="34" charset="0"/>
              </a:rPr>
              <a:t> the</a:t>
            </a:r>
            <a:r>
              <a:rPr lang="en-US" sz="800" i="0" dirty="0">
                <a:solidFill>
                  <a:schemeClr val="bg1"/>
                </a:solidFill>
                <a:latin typeface="Arial" panose="020B0604020202020204" pitchFamily="34" charset="0"/>
                <a:ea typeface="Arial" charset="0"/>
                <a:cs typeface="Arial" panose="020B0604020202020204" pitchFamily="34" charset="0"/>
              </a:rPr>
              <a:t> people </a:t>
            </a:r>
            <a:r>
              <a:rPr lang="en-US" sz="800" dirty="0">
                <a:solidFill>
                  <a:schemeClr val="bg1"/>
                </a:solidFill>
                <a:latin typeface="Arial" panose="020B0604020202020204" pitchFamily="34" charset="0"/>
                <a:ea typeface="Arial" charset="0"/>
                <a:cs typeface="Arial" panose="020B0604020202020204" pitchFamily="34" charset="0"/>
              </a:rPr>
              <a:t>who </a:t>
            </a:r>
            <a:r>
              <a:rPr lang="en-US" sz="800" i="0" dirty="0">
                <a:solidFill>
                  <a:schemeClr val="bg1"/>
                </a:solidFill>
                <a:latin typeface="Arial" panose="020B0604020202020204" pitchFamily="34" charset="0"/>
                <a:ea typeface="Arial" charset="0"/>
                <a:cs typeface="Arial" panose="020B0604020202020204" pitchFamily="34" charset="0"/>
              </a:rPr>
              <a:t>know </a:t>
            </a:r>
            <a:r>
              <a:rPr lang="en-US" sz="800" dirty="0">
                <a:solidFill>
                  <a:schemeClr val="bg1"/>
                </a:solidFill>
                <a:latin typeface="Arial" panose="020B0604020202020204" pitchFamily="34" charset="0"/>
                <a:ea typeface="Arial" charset="0"/>
                <a:cs typeface="Arial" panose="020B0604020202020204" pitchFamily="34" charset="0"/>
              </a:rPr>
              <a:t>workers’ comp.</a:t>
            </a:r>
            <a:r>
              <a:rPr lang="en-US" sz="800" baseline="30000" dirty="0">
                <a:solidFill>
                  <a:schemeClr val="bg1"/>
                </a:solidFill>
                <a:latin typeface="Arial" panose="020B0604020202020204" pitchFamily="34" charset="0"/>
                <a:ea typeface="Arial" charset="0"/>
                <a:cs typeface="Arial" panose="020B0604020202020204" pitchFamily="34" charset="0"/>
              </a:rPr>
              <a:t>®</a:t>
            </a:r>
          </a:p>
          <a:p>
            <a:endParaRPr lang="en-US" sz="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00069255"/>
      </p:ext>
    </p:extLst>
  </p:cSld>
  <p:clrMap bg1="lt1" tx1="dk1" bg2="lt2" tx2="dk2" accent1="accent1" accent2="accent2" accent3="accent3" accent4="accent4" accent5="accent5" accent6="accent6" hlink="hlink" folHlink="folHlink"/>
  <p:sldLayoutIdLst>
    <p:sldLayoutId id="2147483661" r:id="rId1"/>
    <p:sldLayoutId id="2147483667" r:id="rId2"/>
  </p:sldLayoutIdLst>
  <p:txStyles>
    <p:titleStyle>
      <a:lvl1pPr algn="l" defTabSz="914400" rtl="0" eaLnBrk="1" latinLnBrk="0" hangingPunct="1">
        <a:lnSpc>
          <a:spcPct val="90000"/>
        </a:lnSpc>
        <a:spcBef>
          <a:spcPct val="0"/>
        </a:spcBef>
        <a:buNone/>
        <a:defRPr sz="2800" b="1" kern="120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the </a:t>
            </a:r>
            <a:r>
              <a:rPr lang="en-US" sz="800" i="0" dirty="0">
                <a:solidFill>
                  <a:schemeClr val="bg1"/>
                </a:solidFill>
                <a:latin typeface="Arial" charset="0"/>
                <a:ea typeface="Arial" charset="0"/>
                <a:cs typeface="Arial" charset="0"/>
              </a:rPr>
              <a:t>people</a:t>
            </a:r>
            <a:r>
              <a:rPr lang="en-US" sz="800" dirty="0">
                <a:solidFill>
                  <a:schemeClr val="bg1"/>
                </a:solidFill>
                <a:latin typeface="Arial" charset="0"/>
                <a:ea typeface="Arial" charset="0"/>
                <a:cs typeface="Arial" charset="0"/>
              </a:rPr>
              <a:t> who </a:t>
            </a:r>
            <a:r>
              <a:rPr lang="en-US" sz="800" i="0"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workers’ comp.</a:t>
            </a:r>
            <a:r>
              <a:rPr lang="en-US" sz="800" baseline="30000" dirty="0">
                <a:solidFill>
                  <a:schemeClr val="bg1"/>
                </a:solidFill>
                <a:latin typeface="Arial" charset="0"/>
                <a:ea typeface="Arial" charset="0"/>
                <a:cs typeface="Arial" charset="0"/>
              </a:rPr>
              <a:t>®</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2120961734"/>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75" r:id="rId3"/>
    <p:sldLayoutId id="2147483676" r:id="rId4"/>
    <p:sldLayoutId id="2147483677" r:id="rId5"/>
    <p:sldLayoutId id="2147483680" r:id="rId6"/>
    <p:sldLayoutId id="2147483681" r:id="rId7"/>
    <p:sldLayoutId id="2147483682" r:id="rId8"/>
    <p:sldLayoutId id="2147483683" r:id="rId9"/>
  </p:sldLayoutIdLst>
  <p:txStyles>
    <p:titleStyle>
      <a:lvl1pPr algn="l" defTabSz="914400" rtl="0" eaLnBrk="1" latinLnBrk="0" hangingPunct="1">
        <a:lnSpc>
          <a:spcPct val="90000"/>
        </a:lnSpc>
        <a:spcBef>
          <a:spcPct val="0"/>
        </a:spcBef>
        <a:buNone/>
        <a:defRPr sz="2800" b="1" kern="120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osha.gov/sites/default/files/publications/osha3080.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osha.gov/personal-protective-equip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osha.gov/etools/electrical-contractors/materials-handling/heavy"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osha.gov/etools/electrical-contractors/materials-handling/heavy"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learn.streamery.co/Topics/Safety/Workplace-Safety/Back-Injury-Prevention/Back-Safety"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osha.gov/sites/default/files/publications/osha2236.pdf" TargetMode="External"/><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www.osha.gov/sites/default/files/publications/osha2236.pdf" TargetMode="Externa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learn.streamery.co/Topics/Safety/OSHA-Compliance/Lockout-Tagout/Lockout-Tagout-Controlling-Hazardous-Energ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osha.gov/sites/default/files/publications/osha2236.pdf" TargetMode="External"/><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learn.streamery.co/Topics/Safety/OSHA-Compliance/Forklift-Safety/To-The-Point-About-PITs-and-Pedestrian-Safety"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www.bls.gov/news.release/pdf/cfoi.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osha.gov/sites/default/files/publications/osha3124.pdf" TargetMode="External"/><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www.dir.ca.gov/dosh/etools/08-001/care.htm" TargetMode="Externa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www.dir.ca.gov/dosh/etools/08-001/care.htm" TargetMode="Externa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www.dir.ca.gov/dosh/etools/08-001/care.htm" TargetMode="Externa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hyperlink" Target="https://learn.streamery.co/Topics/Safety/OSHA-Compliance/Ladder-Safety/A-Practical-Approach-to-Ladder-Safety-Concise-en"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osha.gov/sites/default/files/publications/OSHA3514.pdf" TargetMode="External"/><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www.osha.gov/sites/default/files/publications/OSHA3514.pdf" TargetMode="Externa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hyperlink" Target="https://learn.streamery.co/Topics/Safety/OSHA-Compliance/HazCom-Right-to-Know/Hazard-Communication-The-GHS-You-Concise-en"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osha.gov/sites/default/files/publications/OSHA3514.pdf" TargetMode="External"/><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osha.gov/laws-regs/regulations/standardnumber/1915/1915.81" TargetMode="External"/><Relationship Id="rId2" Type="http://schemas.openxmlformats.org/officeDocument/2006/relationships/image" Target="../media/image7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osha.gov/safety-management/worker-participation" TargetMode="Externa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hyperlink" Target="https://learn.streamery.co/Topics/Safety/OSHA-Compliance/Machine-Guarding/To-The-Point-About-Machine-Guarding-And-Safety-De"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hyperlink" Target="https://learn.streamery.co/Topics/Safety/OSHA-Compliance/Slips,-Trips,-Falls/Understanding-and-Preventing-Slips,-Trips-and-Fall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osha.gov/sites/default/files/publications/Safe_Driving_Practices.pdf" TargetMode="External"/><Relationship Id="rId2" Type="http://schemas.openxmlformats.org/officeDocument/2006/relationships/image" Target="../media/image7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osha.gov/electrical" TargetMode="External"/><Relationship Id="rId2" Type="http://schemas.openxmlformats.org/officeDocument/2006/relationships/image" Target="../media/image7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hyperlink" Target="https://learn.streamery.co/Topics/Safety/OSHA-Compliance/Electrical-Safety/Basic-Electrical-Safety-For-the-Average-Person"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osha.gov/fire-safety/hazards-solutions" TargetMode="External"/><Relationship Id="rId2" Type="http://schemas.openxmlformats.org/officeDocument/2006/relationships/image" Target="../media/image77.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osha.gov/laws-regs/regulations/standardnumber/1926/1926.150" TargetMode="External"/><Relationship Id="rId2" Type="http://schemas.openxmlformats.org/officeDocument/2006/relationships/image" Target="../media/image78.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hyperlink" Target="https://learn.streamery.co/Topics/Safety/OSHA-Compliance/Fire-Evacuation-Prevention/To-The-Point-About-Fire-Prevention-Response"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osha.gov/laws-regs/regulations/standardnumber/1910/1910.151" TargetMode="External"/><Relationship Id="rId2" Type="http://schemas.openxmlformats.org/officeDocument/2006/relationships/image" Target="../media/image8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osha.gov/sites/default/files/publications/osha3080.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osha.gov/etools/evacuation-plans-procedures/eap/minimum-requirements" TargetMode="External"/><Relationship Id="rId2" Type="http://schemas.openxmlformats.org/officeDocument/2006/relationships/image" Target="../media/image81.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learn.streamery.co/Topics/Safety/OSHA-Compliance/Hand-Power-Tool-Safety/Hand-and-Power-Tool-Safety-Basic-Training-e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osha.gov/sites/default/files/publications/osha3080.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osha.gov/sites/default/files/publications/osha308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osha.gov/sites/default/files/publications/osha308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Employee </a:t>
            </a:r>
            <a:br>
              <a:rPr lang="en-US" dirty="0"/>
            </a:br>
            <a:r>
              <a:rPr lang="en-US" dirty="0"/>
              <a:t>Safety Orientation</a:t>
            </a:r>
          </a:p>
        </p:txBody>
      </p:sp>
      <p:sp>
        <p:nvSpPr>
          <p:cNvPr id="3" name="Subtitle 2"/>
          <p:cNvSpPr>
            <a:spLocks noGrp="1"/>
          </p:cNvSpPr>
          <p:nvPr>
            <p:ph type="subTitle" idx="1"/>
          </p:nvPr>
        </p:nvSpPr>
        <p:spPr/>
        <p:txBody>
          <a:bodyPr/>
          <a:lstStyle/>
          <a:p>
            <a:r>
              <a:rPr lang="en-US" dirty="0"/>
              <a:t>General Industry</a:t>
            </a:r>
          </a:p>
        </p:txBody>
      </p:sp>
    </p:spTree>
    <p:extLst>
      <p:ext uri="{BB962C8B-B14F-4D97-AF65-F5344CB8AC3E}">
        <p14:creationId xmlns:p14="http://schemas.microsoft.com/office/powerpoint/2010/main" val="205115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73F8-06C1-50CA-3AAA-DAD3E3436AE8}"/>
              </a:ext>
            </a:extLst>
          </p:cNvPr>
          <p:cNvSpPr>
            <a:spLocks noGrp="1"/>
          </p:cNvSpPr>
          <p:nvPr>
            <p:ph type="title"/>
          </p:nvPr>
        </p:nvSpPr>
        <p:spPr/>
        <p:txBody>
          <a:bodyPr/>
          <a:lstStyle/>
          <a:p>
            <a:r>
              <a:rPr lang="en-US" dirty="0"/>
              <a:t>Pliers Inspection</a:t>
            </a:r>
          </a:p>
        </p:txBody>
      </p:sp>
      <p:sp>
        <p:nvSpPr>
          <p:cNvPr id="4" name="Content Placeholder 2">
            <a:extLst>
              <a:ext uri="{FF2B5EF4-FFF2-40B4-BE49-F238E27FC236}">
                <a16:creationId xmlns:a16="http://schemas.microsoft.com/office/drawing/2014/main" id="{87C43C37-44A0-3B2C-4E4C-DFB5967EBE4E}"/>
              </a:ext>
            </a:extLst>
          </p:cNvPr>
          <p:cNvSpPr>
            <a:spLocks noGrp="1"/>
          </p:cNvSpPr>
          <p:nvPr>
            <p:ph sz="half" idx="1"/>
          </p:nvPr>
        </p:nvSpPr>
        <p:spPr>
          <a:xfrm>
            <a:off x="628650" y="1825625"/>
            <a:ext cx="3886200" cy="4351338"/>
          </a:xfrm>
        </p:spPr>
        <p:txBody>
          <a:bodyPr>
            <a:normAutofit/>
          </a:bodyPr>
          <a:lstStyle/>
          <a:p>
            <a:r>
              <a:rPr lang="en-US" dirty="0"/>
              <a:t>Make sure the gripping surfaces of the jaws aren’t  worn, damaged, or out of alignment.</a:t>
            </a:r>
          </a:p>
          <a:p>
            <a:r>
              <a:rPr lang="en-US" dirty="0"/>
              <a:t>Check the hinge of the pliers to make sure it moves freely.</a:t>
            </a:r>
          </a:p>
          <a:p>
            <a:r>
              <a:rPr lang="en-US" dirty="0"/>
              <a:t>For pliers with expandable hinges, confirm the hinge locks securely in place when the jaws are expanded.</a:t>
            </a:r>
          </a:p>
          <a:p>
            <a:r>
              <a:rPr lang="en-US" dirty="0"/>
              <a:t>Check for any visible cracks in the jaws or handle.</a:t>
            </a:r>
          </a:p>
          <a:p>
            <a:endParaRPr lang="en-US" dirty="0"/>
          </a:p>
        </p:txBody>
      </p:sp>
      <p:pic>
        <p:nvPicPr>
          <p:cNvPr id="5" name="Picture 4" descr="A pair of pliers on a wooden surface&#10;&#10;Description automatically generated">
            <a:extLst>
              <a:ext uri="{FF2B5EF4-FFF2-40B4-BE49-F238E27FC236}">
                <a16:creationId xmlns:a16="http://schemas.microsoft.com/office/drawing/2014/main" id="{6AFC7366-2745-2BB7-3568-772F938A5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14" y="1690689"/>
            <a:ext cx="4081857" cy="4351339"/>
          </a:xfrm>
          <a:prstGeom prst="rect">
            <a:avLst/>
          </a:prstGeom>
        </p:spPr>
      </p:pic>
      <p:sp>
        <p:nvSpPr>
          <p:cNvPr id="6" name="TextBox 5">
            <a:extLst>
              <a:ext uri="{FF2B5EF4-FFF2-40B4-BE49-F238E27FC236}">
                <a16:creationId xmlns:a16="http://schemas.microsoft.com/office/drawing/2014/main" id="{49EBFD03-C9B7-9098-B1FC-11DCFDC7DC22}"/>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4"/>
              </a:rPr>
              <a:t>www.osha.gov/sites/default/files/publications/osha3080.pdf</a:t>
            </a:r>
            <a:r>
              <a:rPr lang="en-US" sz="1200" dirty="0"/>
              <a:t> </a:t>
            </a:r>
          </a:p>
        </p:txBody>
      </p:sp>
    </p:spTree>
    <p:extLst>
      <p:ext uri="{BB962C8B-B14F-4D97-AF65-F5344CB8AC3E}">
        <p14:creationId xmlns:p14="http://schemas.microsoft.com/office/powerpoint/2010/main" val="249213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635F-FE2A-5680-CBF9-89E27998B7D0}"/>
              </a:ext>
            </a:extLst>
          </p:cNvPr>
          <p:cNvSpPr>
            <a:spLocks noGrp="1"/>
          </p:cNvSpPr>
          <p:nvPr>
            <p:ph type="title"/>
          </p:nvPr>
        </p:nvSpPr>
        <p:spPr/>
        <p:txBody>
          <a:bodyPr/>
          <a:lstStyle/>
          <a:p>
            <a:r>
              <a:rPr lang="en-US" dirty="0">
                <a:ea typeface="Times New Roman" charset="0"/>
                <a:cs typeface="Times New Roman" charset="0"/>
              </a:rPr>
              <a:t>Personal Protective Equipment and Clothing </a:t>
            </a:r>
            <a:endParaRPr lang="en-US" dirty="0"/>
          </a:p>
        </p:txBody>
      </p:sp>
      <p:sp>
        <p:nvSpPr>
          <p:cNvPr id="4" name="Content Placeholder 2">
            <a:extLst>
              <a:ext uri="{FF2B5EF4-FFF2-40B4-BE49-F238E27FC236}">
                <a16:creationId xmlns:a16="http://schemas.microsoft.com/office/drawing/2014/main" id="{580ABC1B-15E7-22E5-19AD-03E26B53D0BC}"/>
              </a:ext>
            </a:extLst>
          </p:cNvPr>
          <p:cNvSpPr txBox="1">
            <a:spLocks/>
          </p:cNvSpPr>
          <p:nvPr/>
        </p:nvSpPr>
        <p:spPr>
          <a:xfrm>
            <a:off x="643115" y="1970921"/>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a:spcBef>
                <a:spcPct val="40000"/>
              </a:spcBef>
              <a:buFont typeface="Arial" panose="020B0604020202020204" pitchFamily="34" charset="0"/>
              <a:buChar char="•"/>
            </a:pPr>
            <a:r>
              <a:rPr lang="en-US" altLang="en-US" sz="2000"/>
              <a:t>Wear required personal protective equipment (PPE).</a:t>
            </a:r>
          </a:p>
          <a:p>
            <a:pPr marL="342900" lvl="1">
              <a:spcBef>
                <a:spcPct val="40000"/>
              </a:spcBef>
              <a:buFont typeface="Arial" panose="020B0604020202020204" pitchFamily="34" charset="0"/>
              <a:buChar char="•"/>
            </a:pPr>
            <a:r>
              <a:rPr lang="en-US" altLang="en-US" sz="2000"/>
              <a:t>Wear PPE in required work areas, even if only passing through.</a:t>
            </a:r>
          </a:p>
          <a:p>
            <a:pPr marL="342900" lvl="1">
              <a:spcBef>
                <a:spcPct val="40000"/>
              </a:spcBef>
              <a:buFont typeface="Arial" panose="020B0604020202020204" pitchFamily="34" charset="0"/>
              <a:buChar char="•"/>
            </a:pPr>
            <a:r>
              <a:rPr lang="en-US" altLang="en-US" sz="2000"/>
              <a:t>Ensure equipment and clothing fit correctly.</a:t>
            </a:r>
          </a:p>
          <a:p>
            <a:pPr marL="342900" lvl="1">
              <a:spcBef>
                <a:spcPct val="40000"/>
              </a:spcBef>
              <a:buFont typeface="Arial" panose="020B0604020202020204" pitchFamily="34" charset="0"/>
              <a:buChar char="•"/>
            </a:pPr>
            <a:r>
              <a:rPr lang="en-US" altLang="en-US" sz="2000"/>
              <a:t>Inspect and maintain PPE properly.</a:t>
            </a:r>
          </a:p>
          <a:p>
            <a:pPr marL="342900" lvl="1">
              <a:spcBef>
                <a:spcPct val="40000"/>
              </a:spcBef>
              <a:buFont typeface="Arial" panose="020B0604020202020204" pitchFamily="34" charset="0"/>
              <a:buChar char="•"/>
            </a:pPr>
            <a:r>
              <a:rPr lang="en-US" altLang="en-US" sz="2000"/>
              <a:t>Store PPE properly.</a:t>
            </a:r>
          </a:p>
          <a:p>
            <a:endParaRPr lang="en-US" dirty="0"/>
          </a:p>
        </p:txBody>
      </p:sp>
      <p:sp>
        <p:nvSpPr>
          <p:cNvPr id="5" name="Content Placeholder 2">
            <a:extLst>
              <a:ext uri="{FF2B5EF4-FFF2-40B4-BE49-F238E27FC236}">
                <a16:creationId xmlns:a16="http://schemas.microsoft.com/office/drawing/2014/main" id="{C2D42BAB-49E0-F08D-DE5D-05E3BEDA4D01}"/>
              </a:ext>
            </a:extLst>
          </p:cNvPr>
          <p:cNvSpPr txBox="1">
            <a:spLocks/>
          </p:cNvSpPr>
          <p:nvPr/>
        </p:nvSpPr>
        <p:spPr>
          <a:xfrm>
            <a:off x="643115" y="1970921"/>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a:spcBef>
                <a:spcPct val="40000"/>
              </a:spcBef>
              <a:buFont typeface="Arial" panose="020B0604020202020204" pitchFamily="34" charset="0"/>
              <a:buChar char="•"/>
            </a:pPr>
            <a:r>
              <a:rPr lang="en-US" altLang="en-US" sz="2000"/>
              <a:t>Wear required personal protective equipment (PPE).</a:t>
            </a:r>
          </a:p>
          <a:p>
            <a:pPr marL="342900" lvl="1">
              <a:spcBef>
                <a:spcPct val="40000"/>
              </a:spcBef>
              <a:buFont typeface="Arial" panose="020B0604020202020204" pitchFamily="34" charset="0"/>
              <a:buChar char="•"/>
            </a:pPr>
            <a:r>
              <a:rPr lang="en-US" altLang="en-US" sz="2000"/>
              <a:t>Wear PPE in required work areas, even if only passing through.</a:t>
            </a:r>
          </a:p>
          <a:p>
            <a:pPr marL="342900" lvl="1">
              <a:spcBef>
                <a:spcPct val="40000"/>
              </a:spcBef>
              <a:buFont typeface="Arial" panose="020B0604020202020204" pitchFamily="34" charset="0"/>
              <a:buChar char="•"/>
            </a:pPr>
            <a:r>
              <a:rPr lang="en-US" altLang="en-US" sz="2000"/>
              <a:t>Ensure equipment and clothing fit correctly.</a:t>
            </a:r>
          </a:p>
          <a:p>
            <a:pPr marL="342900" lvl="1">
              <a:spcBef>
                <a:spcPct val="40000"/>
              </a:spcBef>
              <a:buFont typeface="Arial" panose="020B0604020202020204" pitchFamily="34" charset="0"/>
              <a:buChar char="•"/>
            </a:pPr>
            <a:r>
              <a:rPr lang="en-US" altLang="en-US" sz="2000"/>
              <a:t>Inspect and maintain PPE properly.</a:t>
            </a:r>
          </a:p>
          <a:p>
            <a:pPr marL="342900" lvl="1">
              <a:spcBef>
                <a:spcPct val="40000"/>
              </a:spcBef>
              <a:buFont typeface="Arial" panose="020B0604020202020204" pitchFamily="34" charset="0"/>
              <a:buChar char="•"/>
            </a:pPr>
            <a:r>
              <a:rPr lang="en-US" altLang="en-US" sz="2000"/>
              <a:t>Store PPE properly.</a:t>
            </a:r>
          </a:p>
          <a:p>
            <a:endParaRPr lang="en-US" dirty="0"/>
          </a:p>
        </p:txBody>
      </p:sp>
      <p:pic>
        <p:nvPicPr>
          <p:cNvPr id="6" name="Picture 5" descr="A person in a hazmat suit pouring liquid into a barrel&#10;&#10;Description automatically generated">
            <a:extLst>
              <a:ext uri="{FF2B5EF4-FFF2-40B4-BE49-F238E27FC236}">
                <a16:creationId xmlns:a16="http://schemas.microsoft.com/office/drawing/2014/main" id="{7DD2AD4D-3F53-BF85-B480-20A075DED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090" y="1950966"/>
            <a:ext cx="4122918" cy="3884676"/>
          </a:xfrm>
          <a:prstGeom prst="rect">
            <a:avLst/>
          </a:prstGeom>
        </p:spPr>
      </p:pic>
      <p:sp>
        <p:nvSpPr>
          <p:cNvPr id="7" name="TextBox 6">
            <a:extLst>
              <a:ext uri="{FF2B5EF4-FFF2-40B4-BE49-F238E27FC236}">
                <a16:creationId xmlns:a16="http://schemas.microsoft.com/office/drawing/2014/main" id="{508A1B8E-65DA-4A89-74F2-3E78F2D934BD}"/>
              </a:ext>
            </a:extLst>
          </p:cNvPr>
          <p:cNvSpPr txBox="1"/>
          <p:nvPr/>
        </p:nvSpPr>
        <p:spPr>
          <a:xfrm>
            <a:off x="926282" y="6015775"/>
            <a:ext cx="5601267" cy="477099"/>
          </a:xfrm>
          <a:prstGeom prst="rect">
            <a:avLst/>
          </a:prstGeom>
        </p:spPr>
        <p:txBody>
          <a:bodyPr vert="horz" lIns="91440" tIns="45720" rIns="91440" bIns="45720" rtlCol="0" anchor="b">
            <a:normAutofit/>
          </a:bodyPr>
          <a:lstStyle/>
          <a:p>
            <a:pPr>
              <a:lnSpc>
                <a:spcPct val="90000"/>
              </a:lnSpc>
              <a:spcBef>
                <a:spcPts val="1000"/>
              </a:spcBef>
            </a:pPr>
            <a:r>
              <a:rPr lang="en-US" sz="1200" kern="1200" dirty="0">
                <a:latin typeface="Arial" charset="0"/>
                <a:ea typeface="Arial" charset="0"/>
                <a:cs typeface="Arial" charset="0"/>
              </a:rPr>
              <a:t>Reference: </a:t>
            </a:r>
            <a:r>
              <a:rPr lang="en-US" sz="1200" kern="1200" dirty="0">
                <a:latin typeface="Arial" charset="0"/>
                <a:ea typeface="Arial" charset="0"/>
                <a:cs typeface="Arial" charset="0"/>
                <a:hlinkClick r:id="rId4"/>
              </a:rPr>
              <a:t>www.osha.gov/personal-protective-equipment</a:t>
            </a:r>
            <a:r>
              <a:rPr lang="en-US" sz="1200" kern="1200" dirty="0">
                <a:latin typeface="Arial" charset="0"/>
                <a:ea typeface="Arial" charset="0"/>
                <a:cs typeface="Arial" charset="0"/>
              </a:rPr>
              <a:t> </a:t>
            </a:r>
          </a:p>
        </p:txBody>
      </p:sp>
    </p:spTree>
    <p:extLst>
      <p:ext uri="{BB962C8B-B14F-4D97-AF65-F5344CB8AC3E}">
        <p14:creationId xmlns:p14="http://schemas.microsoft.com/office/powerpoint/2010/main" val="370462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EE41-DC77-2D97-821B-EA1B83529DB9}"/>
              </a:ext>
            </a:extLst>
          </p:cNvPr>
          <p:cNvSpPr>
            <a:spLocks noGrp="1"/>
          </p:cNvSpPr>
          <p:nvPr>
            <p:ph type="title"/>
          </p:nvPr>
        </p:nvSpPr>
        <p:spPr/>
        <p:txBody>
          <a:bodyPr/>
          <a:lstStyle/>
          <a:p>
            <a:r>
              <a:rPr lang="en-US" dirty="0"/>
              <a:t>Lifting and Carrying Safely</a:t>
            </a:r>
          </a:p>
        </p:txBody>
      </p:sp>
      <p:sp>
        <p:nvSpPr>
          <p:cNvPr id="4" name="Content Placeholder 2">
            <a:extLst>
              <a:ext uri="{FF2B5EF4-FFF2-40B4-BE49-F238E27FC236}">
                <a16:creationId xmlns:a16="http://schemas.microsoft.com/office/drawing/2014/main" id="{CE5D0660-F640-9ED1-B1EB-0348738A3C9B}"/>
              </a:ext>
            </a:extLst>
          </p:cNvPr>
          <p:cNvSpPr>
            <a:spLocks noGrp="1"/>
          </p:cNvSpPr>
          <p:nvPr>
            <p:ph sz="half" idx="1"/>
          </p:nvPr>
        </p:nvSpPr>
        <p:spPr>
          <a:xfrm>
            <a:off x="719184" y="1864537"/>
            <a:ext cx="3852816" cy="3887039"/>
          </a:xfrm>
        </p:spPr>
        <p:txBody>
          <a:bodyPr>
            <a:normAutofit/>
          </a:bodyPr>
          <a:lstStyle/>
          <a:p>
            <a:pPr>
              <a:defRPr/>
            </a:pPr>
            <a:r>
              <a:rPr lang="en-US" dirty="0"/>
              <a:t>Use a lifting aid when possible.  </a:t>
            </a:r>
          </a:p>
          <a:p>
            <a:pPr marL="171450" indent="-171450" defTabSz="685800">
              <a:spcBef>
                <a:spcPts val="750"/>
              </a:spcBef>
              <a:defRPr/>
            </a:pPr>
            <a:r>
              <a:rPr lang="en-US" dirty="0"/>
              <a:t>Never lift beyond your strength. Ask for help.</a:t>
            </a:r>
          </a:p>
          <a:p>
            <a:pPr marL="171450" indent="-171450" defTabSz="685800">
              <a:spcBef>
                <a:spcPts val="750"/>
              </a:spcBef>
              <a:defRPr/>
            </a:pPr>
            <a:r>
              <a:rPr lang="en-US" dirty="0"/>
              <a:t>Always crouch down to what you are going to lift. Don’t bend over to the load.</a:t>
            </a:r>
          </a:p>
          <a:p>
            <a:pPr marL="171450" indent="-171450" defTabSz="685800">
              <a:spcBef>
                <a:spcPts val="750"/>
              </a:spcBef>
              <a:defRPr/>
            </a:pPr>
            <a:r>
              <a:rPr lang="en-US" dirty="0"/>
              <a:t>Secure a good footing, placing your feet about shoulder width apart. </a:t>
            </a:r>
          </a:p>
          <a:p>
            <a:pPr marL="0" indent="0">
              <a:buNone/>
            </a:pPr>
            <a:r>
              <a:rPr lang="en-US" dirty="0"/>
              <a:t> </a:t>
            </a:r>
          </a:p>
        </p:txBody>
      </p:sp>
      <p:pic>
        <p:nvPicPr>
          <p:cNvPr id="5" name="Picture 4" descr="A person lifting a box&#10;&#10;Description automatically generated">
            <a:extLst>
              <a:ext uri="{FF2B5EF4-FFF2-40B4-BE49-F238E27FC236}">
                <a16:creationId xmlns:a16="http://schemas.microsoft.com/office/drawing/2014/main" id="{7695597E-B4FA-D9DC-8F4E-C6EBAD266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75" y="1639824"/>
            <a:ext cx="3345181" cy="3726036"/>
          </a:xfrm>
          <a:prstGeom prst="rect">
            <a:avLst/>
          </a:prstGeom>
        </p:spPr>
      </p:pic>
      <p:sp>
        <p:nvSpPr>
          <p:cNvPr id="6" name="TextBox 5">
            <a:extLst>
              <a:ext uri="{FF2B5EF4-FFF2-40B4-BE49-F238E27FC236}">
                <a16:creationId xmlns:a16="http://schemas.microsoft.com/office/drawing/2014/main" id="{5DA24D4A-9E11-5F28-D927-E605F20A92DD}"/>
              </a:ext>
            </a:extLst>
          </p:cNvPr>
          <p:cNvSpPr txBox="1"/>
          <p:nvPr/>
        </p:nvSpPr>
        <p:spPr>
          <a:xfrm>
            <a:off x="855569" y="5676379"/>
            <a:ext cx="7547162" cy="461665"/>
          </a:xfrm>
          <a:prstGeom prst="rect">
            <a:avLst/>
          </a:prstGeom>
          <a:noFill/>
        </p:spPr>
        <p:txBody>
          <a:bodyPr wrap="square">
            <a:spAutoFit/>
          </a:bodyPr>
          <a:lstStyle/>
          <a:p>
            <a:endParaRPr lang="en-US" sz="1200" dirty="0"/>
          </a:p>
          <a:p>
            <a:r>
              <a:rPr lang="en-US" sz="1200" dirty="0"/>
              <a:t>Reference: </a:t>
            </a:r>
            <a:r>
              <a:rPr lang="en-US" sz="1200" dirty="0">
                <a:hlinkClick r:id="rId4"/>
              </a:rPr>
              <a:t>www.osha.gov/etools/electrical-contractors/materials-handling/heavy</a:t>
            </a:r>
            <a:r>
              <a:rPr lang="en-US" sz="1200" dirty="0"/>
              <a:t> </a:t>
            </a:r>
          </a:p>
        </p:txBody>
      </p:sp>
    </p:spTree>
    <p:extLst>
      <p:ext uri="{BB962C8B-B14F-4D97-AF65-F5344CB8AC3E}">
        <p14:creationId xmlns:p14="http://schemas.microsoft.com/office/powerpoint/2010/main" val="94746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726A-ECDE-7A0E-3510-D14CD704A20A}"/>
              </a:ext>
            </a:extLst>
          </p:cNvPr>
          <p:cNvSpPr>
            <a:spLocks noGrp="1"/>
          </p:cNvSpPr>
          <p:nvPr>
            <p:ph type="title"/>
          </p:nvPr>
        </p:nvSpPr>
        <p:spPr>
          <a:xfrm>
            <a:off x="628650" y="201232"/>
            <a:ext cx="7886700" cy="1325563"/>
          </a:xfrm>
        </p:spPr>
        <p:txBody>
          <a:bodyPr/>
          <a:lstStyle/>
          <a:p>
            <a:r>
              <a:rPr lang="en-US" dirty="0">
                <a:ea typeface="Times New Roman" charset="0"/>
                <a:cs typeface="Times New Roman" charset="0"/>
              </a:rPr>
              <a:t>Lifting and Carrying Safely (Continued)</a:t>
            </a:r>
            <a:endParaRPr lang="en-US" dirty="0"/>
          </a:p>
        </p:txBody>
      </p:sp>
      <p:graphicFrame>
        <p:nvGraphicFramePr>
          <p:cNvPr id="5" name="Content Placeholder 2">
            <a:extLst>
              <a:ext uri="{FF2B5EF4-FFF2-40B4-BE49-F238E27FC236}">
                <a16:creationId xmlns:a16="http://schemas.microsoft.com/office/drawing/2014/main" id="{0451B1C6-6684-41FB-4F6D-E535778D19D4}"/>
              </a:ext>
            </a:extLst>
          </p:cNvPr>
          <p:cNvGraphicFramePr>
            <a:graphicFrameLocks noGrp="1"/>
          </p:cNvGraphicFramePr>
          <p:nvPr>
            <p:ph idx="1"/>
            <p:extLst>
              <p:ext uri="{D42A27DB-BD31-4B8C-83A1-F6EECF244321}">
                <p14:modId xmlns:p14="http://schemas.microsoft.com/office/powerpoint/2010/main" val="3549718268"/>
              </p:ext>
            </p:extLst>
          </p:nvPr>
        </p:nvGraphicFramePr>
        <p:xfrm>
          <a:off x="812861" y="1241670"/>
          <a:ext cx="7408113" cy="4451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96D9440-AF7A-CDBB-2456-F5874520CA9D}"/>
              </a:ext>
            </a:extLst>
          </p:cNvPr>
          <p:cNvSpPr txBox="1"/>
          <p:nvPr/>
        </p:nvSpPr>
        <p:spPr>
          <a:xfrm>
            <a:off x="768543" y="6031638"/>
            <a:ext cx="7518278" cy="639324"/>
          </a:xfrm>
          <a:prstGeom prst="rect">
            <a:avLst/>
          </a:prstGeom>
        </p:spPr>
        <p:txBody>
          <a:bodyPr vert="horz" lIns="91440" tIns="45720" rIns="91440" bIns="45720" rtlCol="0">
            <a:normAutofit/>
          </a:bodyPr>
          <a:lstStyle/>
          <a:p>
            <a:pPr>
              <a:lnSpc>
                <a:spcPct val="90000"/>
              </a:lnSpc>
              <a:spcBef>
                <a:spcPts val="1000"/>
              </a:spcBef>
            </a:pPr>
            <a:r>
              <a:rPr lang="en-US" sz="1200" kern="1200" dirty="0">
                <a:latin typeface="Arial" charset="0"/>
                <a:ea typeface="Arial" charset="0"/>
                <a:cs typeface="Arial" charset="0"/>
              </a:rPr>
              <a:t>Reference: </a:t>
            </a:r>
            <a:r>
              <a:rPr lang="en-US" sz="1200" kern="1200" dirty="0">
                <a:latin typeface="Arial" charset="0"/>
                <a:ea typeface="Arial" charset="0"/>
                <a:cs typeface="Arial" charset="0"/>
                <a:hlinkClick r:id="rId8"/>
              </a:rPr>
              <a:t>www.osha.gov/etools/electrical-contractors/materials-handling/heavy</a:t>
            </a:r>
            <a:r>
              <a:rPr lang="en-US" sz="1200" kern="1200" dirty="0">
                <a:latin typeface="Arial" charset="0"/>
                <a:ea typeface="Arial" charset="0"/>
                <a:cs typeface="Arial" charset="0"/>
              </a:rPr>
              <a:t> </a:t>
            </a:r>
          </a:p>
        </p:txBody>
      </p:sp>
    </p:spTree>
    <p:extLst>
      <p:ext uri="{BB962C8B-B14F-4D97-AF65-F5344CB8AC3E}">
        <p14:creationId xmlns:p14="http://schemas.microsoft.com/office/powerpoint/2010/main" val="73334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quatting in a garage&#10;&#10;Description automatically generated">
            <a:hlinkClick r:id="rId2"/>
            <a:extLst>
              <a:ext uri="{FF2B5EF4-FFF2-40B4-BE49-F238E27FC236}">
                <a16:creationId xmlns:a16="http://schemas.microsoft.com/office/drawing/2014/main" id="{5C5894B8-E308-FF34-AA01-DD9255A88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 y="1317339"/>
            <a:ext cx="7720528" cy="4342797"/>
          </a:xfrm>
          <a:prstGeom prst="rect">
            <a:avLst/>
          </a:prstGeom>
        </p:spPr>
      </p:pic>
      <p:sp>
        <p:nvSpPr>
          <p:cNvPr id="5" name="TextBox 4">
            <a:extLst>
              <a:ext uri="{FF2B5EF4-FFF2-40B4-BE49-F238E27FC236}">
                <a16:creationId xmlns:a16="http://schemas.microsoft.com/office/drawing/2014/main" id="{95E2B2F4-6565-2936-DAFC-39B10403CA68}"/>
              </a:ext>
            </a:extLst>
          </p:cNvPr>
          <p:cNvSpPr txBox="1"/>
          <p:nvPr/>
        </p:nvSpPr>
        <p:spPr>
          <a:xfrm>
            <a:off x="704144" y="6171238"/>
            <a:ext cx="7491742" cy="276999"/>
          </a:xfrm>
          <a:prstGeom prst="rect">
            <a:avLst/>
          </a:prstGeom>
          <a:noFill/>
        </p:spPr>
        <p:txBody>
          <a:bodyPr wrap="square">
            <a:spAutoFit/>
          </a:bodyPr>
          <a:lstStyle/>
          <a:p>
            <a:r>
              <a:rPr lang="en-US" sz="1200" dirty="0"/>
              <a:t>Reference: </a:t>
            </a:r>
            <a:r>
              <a:rPr lang="en-US" sz="1200" dirty="0">
                <a:hlinkClick r:id="rId2"/>
              </a:rPr>
              <a:t>https://learn.streamery.co/Topics/Safety/Workplace-Safety/Back-Injury-Prevention/Back-Safety</a:t>
            </a:r>
            <a:r>
              <a:rPr lang="en-US" sz="1200" dirty="0"/>
              <a:t> </a:t>
            </a:r>
          </a:p>
        </p:txBody>
      </p:sp>
    </p:spTree>
    <p:extLst>
      <p:ext uri="{BB962C8B-B14F-4D97-AF65-F5344CB8AC3E}">
        <p14:creationId xmlns:p14="http://schemas.microsoft.com/office/powerpoint/2010/main" val="41115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7B3F-DCF0-60F1-9A9F-06323633A88B}"/>
              </a:ext>
            </a:extLst>
          </p:cNvPr>
          <p:cNvSpPr>
            <a:spLocks noGrp="1"/>
          </p:cNvSpPr>
          <p:nvPr>
            <p:ph type="title"/>
          </p:nvPr>
        </p:nvSpPr>
        <p:spPr/>
        <p:txBody>
          <a:bodyPr/>
          <a:lstStyle/>
          <a:p>
            <a:r>
              <a:rPr lang="en-US" dirty="0"/>
              <a:t>Material Storage Safety</a:t>
            </a:r>
          </a:p>
        </p:txBody>
      </p:sp>
      <p:sp>
        <p:nvSpPr>
          <p:cNvPr id="4" name="Content Placeholder 2">
            <a:extLst>
              <a:ext uri="{FF2B5EF4-FFF2-40B4-BE49-F238E27FC236}">
                <a16:creationId xmlns:a16="http://schemas.microsoft.com/office/drawing/2014/main" id="{E8E002CC-C697-F728-EF02-0E005D69A9AC}"/>
              </a:ext>
            </a:extLst>
          </p:cNvPr>
          <p:cNvSpPr>
            <a:spLocks noGrp="1"/>
          </p:cNvSpPr>
          <p:nvPr>
            <p:ph sz="half" idx="1"/>
          </p:nvPr>
        </p:nvSpPr>
        <p:spPr>
          <a:xfrm>
            <a:off x="628650" y="1705620"/>
            <a:ext cx="3943350" cy="4502747"/>
          </a:xfrm>
        </p:spPr>
        <p:txBody>
          <a:bodyPr>
            <a:normAutofit/>
          </a:bodyPr>
          <a:lstStyle/>
          <a:p>
            <a:r>
              <a:rPr lang="en-US" dirty="0"/>
              <a:t>Stack objects only to a safe height and ensure that the stack will remain steady.</a:t>
            </a:r>
          </a:p>
          <a:p>
            <a:r>
              <a:rPr lang="en-US" dirty="0"/>
              <a:t>Maintain at least 18 inches between the stack and any sprinkler heads.</a:t>
            </a:r>
          </a:p>
          <a:p>
            <a:r>
              <a:rPr lang="en-US" dirty="0"/>
              <a:t>Maintain a minimum of three feet clearance around electrical panels and service entries.</a:t>
            </a:r>
          </a:p>
          <a:p>
            <a:r>
              <a:rPr lang="en-US" dirty="0"/>
              <a:t>Keep storage areas free from accumulated material that can cause tripping, fire, and explosion or contribute to the harboring of pests.</a:t>
            </a:r>
          </a:p>
        </p:txBody>
      </p:sp>
      <p:pic>
        <p:nvPicPr>
          <p:cNvPr id="5" name="Picture 4" descr="A large warehouse with wood on shelves&#10;&#10;Description automatically generated with medium confidence">
            <a:extLst>
              <a:ext uri="{FF2B5EF4-FFF2-40B4-BE49-F238E27FC236}">
                <a16:creationId xmlns:a16="http://schemas.microsoft.com/office/drawing/2014/main" id="{FB3B7F1D-793D-F4F7-CC78-76FED2CAE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729" y="1739612"/>
            <a:ext cx="3728325" cy="4106053"/>
          </a:xfrm>
          <a:prstGeom prst="rect">
            <a:avLst/>
          </a:prstGeom>
        </p:spPr>
      </p:pic>
      <p:sp>
        <p:nvSpPr>
          <p:cNvPr id="6" name="TextBox 5">
            <a:extLst>
              <a:ext uri="{FF2B5EF4-FFF2-40B4-BE49-F238E27FC236}">
                <a16:creationId xmlns:a16="http://schemas.microsoft.com/office/drawing/2014/main" id="{FCF77BBE-267C-8A27-1D3B-38EFC7530858}"/>
              </a:ext>
            </a:extLst>
          </p:cNvPr>
          <p:cNvSpPr txBox="1"/>
          <p:nvPr/>
        </p:nvSpPr>
        <p:spPr>
          <a:xfrm>
            <a:off x="628650" y="6208367"/>
            <a:ext cx="4967578" cy="276999"/>
          </a:xfrm>
          <a:prstGeom prst="rect">
            <a:avLst/>
          </a:prstGeom>
          <a:noFill/>
        </p:spPr>
        <p:txBody>
          <a:bodyPr wrap="none" rtlCol="0">
            <a:spAutoFit/>
          </a:bodyPr>
          <a:lstStyle/>
          <a:p>
            <a:r>
              <a:rPr lang="en-US" sz="1200" dirty="0"/>
              <a:t>Reference: </a:t>
            </a:r>
            <a:r>
              <a:rPr lang="en-US" sz="1200" dirty="0">
                <a:hlinkClick r:id="rId3"/>
              </a:rPr>
              <a:t>www.osha.gov/sites/default/files/publications/osha2236.pdf</a:t>
            </a:r>
            <a:r>
              <a:rPr lang="en-US" sz="1200" dirty="0"/>
              <a:t> </a:t>
            </a:r>
          </a:p>
        </p:txBody>
      </p:sp>
    </p:spTree>
    <p:extLst>
      <p:ext uri="{BB962C8B-B14F-4D97-AF65-F5344CB8AC3E}">
        <p14:creationId xmlns:p14="http://schemas.microsoft.com/office/powerpoint/2010/main" val="49843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EB41-15B7-8A15-72A6-3D1E86CD58D1}"/>
              </a:ext>
            </a:extLst>
          </p:cNvPr>
          <p:cNvSpPr>
            <a:spLocks noGrp="1"/>
          </p:cNvSpPr>
          <p:nvPr>
            <p:ph type="title"/>
          </p:nvPr>
        </p:nvSpPr>
        <p:spPr/>
        <p:txBody>
          <a:bodyPr/>
          <a:lstStyle/>
          <a:p>
            <a:r>
              <a:rPr lang="en-US" dirty="0">
                <a:ea typeface="Times New Roman" charset="0"/>
                <a:cs typeface="Times New Roman" charset="0"/>
              </a:rPr>
              <a:t>Material Storage Safety (Continued)</a:t>
            </a:r>
            <a:endParaRPr lang="en-US" dirty="0"/>
          </a:p>
        </p:txBody>
      </p:sp>
      <p:graphicFrame>
        <p:nvGraphicFramePr>
          <p:cNvPr id="4" name="Content Placeholder 2">
            <a:extLst>
              <a:ext uri="{FF2B5EF4-FFF2-40B4-BE49-F238E27FC236}">
                <a16:creationId xmlns:a16="http://schemas.microsoft.com/office/drawing/2014/main" id="{B940E777-F6AE-129D-4277-3A3030974635}"/>
              </a:ext>
            </a:extLst>
          </p:cNvPr>
          <p:cNvGraphicFramePr>
            <a:graphicFrameLocks noGrp="1"/>
          </p:cNvGraphicFramePr>
          <p:nvPr>
            <p:ph idx="1"/>
            <p:extLst>
              <p:ext uri="{D42A27DB-BD31-4B8C-83A1-F6EECF244321}">
                <p14:modId xmlns:p14="http://schemas.microsoft.com/office/powerpoint/2010/main" val="2576295722"/>
              </p:ext>
            </p:extLst>
          </p:nvPr>
        </p:nvGraphicFramePr>
        <p:xfrm>
          <a:off x="825290" y="1439500"/>
          <a:ext cx="7493419" cy="45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9271754-1BB2-B154-53FD-F5CDED05C840}"/>
              </a:ext>
            </a:extLst>
          </p:cNvPr>
          <p:cNvSpPr txBox="1"/>
          <p:nvPr/>
        </p:nvSpPr>
        <p:spPr>
          <a:xfrm>
            <a:off x="702611" y="6280841"/>
            <a:ext cx="5499355" cy="239917"/>
          </a:xfrm>
          <a:prstGeom prst="rect">
            <a:avLst/>
          </a:prstGeom>
        </p:spPr>
        <p:txBody>
          <a:bodyPr vert="horz" lIns="91440" tIns="45720" rIns="91440" bIns="45720" rtlCol="0">
            <a:normAutofit lnSpcReduction="10000"/>
          </a:bodyPr>
          <a:lstStyle/>
          <a:p>
            <a:pPr>
              <a:lnSpc>
                <a:spcPct val="90000"/>
              </a:lnSpc>
              <a:spcBef>
                <a:spcPts val="1000"/>
              </a:spcBef>
            </a:pPr>
            <a:r>
              <a:rPr lang="en-US" sz="1200" kern="1200" dirty="0">
                <a:latin typeface="Arial" charset="0"/>
                <a:ea typeface="Arial" charset="0"/>
                <a:cs typeface="Arial" charset="0"/>
              </a:rPr>
              <a:t>Reference: </a:t>
            </a:r>
            <a:r>
              <a:rPr lang="en-US" sz="1200" kern="1200" dirty="0">
                <a:latin typeface="Arial" charset="0"/>
                <a:ea typeface="Arial" charset="0"/>
                <a:cs typeface="Arial" charset="0"/>
                <a:hlinkClick r:id="rId7"/>
              </a:rPr>
              <a:t>www.osha.gov/sites/default/files/publications/osha2236.pdf</a:t>
            </a:r>
            <a:r>
              <a:rPr lang="en-US" sz="1200" kern="1200" dirty="0">
                <a:latin typeface="Arial" charset="0"/>
                <a:ea typeface="Arial" charset="0"/>
                <a:cs typeface="Arial" charset="0"/>
              </a:rPr>
              <a:t> </a:t>
            </a:r>
          </a:p>
        </p:txBody>
      </p:sp>
    </p:spTree>
    <p:extLst>
      <p:ext uri="{BB962C8B-B14F-4D97-AF65-F5344CB8AC3E}">
        <p14:creationId xmlns:p14="http://schemas.microsoft.com/office/powerpoint/2010/main" val="128487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hard hat working on a green machine&#10;&#10;Description automatically generated">
            <a:hlinkClick r:id="rId2"/>
            <a:extLst>
              <a:ext uri="{FF2B5EF4-FFF2-40B4-BE49-F238E27FC236}">
                <a16:creationId xmlns:a16="http://schemas.microsoft.com/office/drawing/2014/main" id="{D3FB55E7-6103-BE40-92EB-D75D400F7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00" y="1293875"/>
            <a:ext cx="7762242" cy="4366261"/>
          </a:xfrm>
          <a:prstGeom prst="rect">
            <a:avLst/>
          </a:prstGeom>
        </p:spPr>
      </p:pic>
      <p:sp>
        <p:nvSpPr>
          <p:cNvPr id="5" name="TextBox 4">
            <a:extLst>
              <a:ext uri="{FF2B5EF4-FFF2-40B4-BE49-F238E27FC236}">
                <a16:creationId xmlns:a16="http://schemas.microsoft.com/office/drawing/2014/main" id="{E3E17D07-C64A-293B-4292-9E83558CDBA7}"/>
              </a:ext>
            </a:extLst>
          </p:cNvPr>
          <p:cNvSpPr txBox="1"/>
          <p:nvPr/>
        </p:nvSpPr>
        <p:spPr>
          <a:xfrm>
            <a:off x="704144" y="6025298"/>
            <a:ext cx="7491742" cy="461665"/>
          </a:xfrm>
          <a:prstGeom prst="rect">
            <a:avLst/>
          </a:prstGeom>
          <a:noFill/>
        </p:spPr>
        <p:txBody>
          <a:bodyPr wrap="square">
            <a:spAutoFit/>
          </a:bodyPr>
          <a:lstStyle/>
          <a:p>
            <a:r>
              <a:rPr lang="en-US" sz="1200" dirty="0"/>
              <a:t>Reference: </a:t>
            </a:r>
            <a:r>
              <a:rPr lang="en-US" sz="1200" dirty="0">
                <a:hlinkClick r:id="rId2"/>
              </a:rPr>
              <a:t>https://learn.streamery.co/Topics/Safety/OSHA-Compliance/Lockout-Tagout/Lockout-Tagout-Controlling-Hazardous-Energy</a:t>
            </a:r>
            <a:r>
              <a:rPr lang="en-US" sz="1200" dirty="0"/>
              <a:t> </a:t>
            </a:r>
          </a:p>
        </p:txBody>
      </p:sp>
    </p:spTree>
    <p:extLst>
      <p:ext uri="{BB962C8B-B14F-4D97-AF65-F5344CB8AC3E}">
        <p14:creationId xmlns:p14="http://schemas.microsoft.com/office/powerpoint/2010/main" val="161413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59E8-FA58-EA15-3939-A0D9A8134BAE}"/>
              </a:ext>
            </a:extLst>
          </p:cNvPr>
          <p:cNvSpPr>
            <a:spLocks noGrp="1"/>
          </p:cNvSpPr>
          <p:nvPr>
            <p:ph type="title"/>
          </p:nvPr>
        </p:nvSpPr>
        <p:spPr/>
        <p:txBody>
          <a:bodyPr/>
          <a:lstStyle/>
          <a:p>
            <a:r>
              <a:rPr lang="en-US" dirty="0"/>
              <a:t>Material Handling Safety</a:t>
            </a:r>
          </a:p>
        </p:txBody>
      </p:sp>
      <p:sp>
        <p:nvSpPr>
          <p:cNvPr id="4" name="Content Placeholder 2">
            <a:extLst>
              <a:ext uri="{FF2B5EF4-FFF2-40B4-BE49-F238E27FC236}">
                <a16:creationId xmlns:a16="http://schemas.microsoft.com/office/drawing/2014/main" id="{16B7C57D-9FD4-8B06-1F64-3538C2179B7A}"/>
              </a:ext>
            </a:extLst>
          </p:cNvPr>
          <p:cNvSpPr>
            <a:spLocks noGrp="1"/>
          </p:cNvSpPr>
          <p:nvPr>
            <p:ph sz="half" idx="1"/>
          </p:nvPr>
        </p:nvSpPr>
        <p:spPr>
          <a:xfrm>
            <a:off x="230297" y="1825625"/>
            <a:ext cx="4097259" cy="4351338"/>
          </a:xfrm>
        </p:spPr>
        <p:txBody>
          <a:bodyPr>
            <a:normAutofit/>
          </a:bodyPr>
          <a:lstStyle/>
          <a:p>
            <a:pPr lvl="1">
              <a:spcBef>
                <a:spcPct val="35000"/>
              </a:spcBef>
              <a:buFont typeface="Arial" panose="020B0604020202020204" pitchFamily="34" charset="0"/>
              <a:buChar char="•"/>
              <a:defRPr/>
            </a:pPr>
            <a:r>
              <a:rPr lang="en-US" altLang="en-US" sz="2000" dirty="0"/>
              <a:t>Assess your load and route.</a:t>
            </a:r>
          </a:p>
          <a:p>
            <a:pPr lvl="1">
              <a:spcBef>
                <a:spcPct val="35000"/>
              </a:spcBef>
              <a:buFont typeface="Arial" panose="020B0604020202020204" pitchFamily="34" charset="0"/>
              <a:buChar char="•"/>
              <a:defRPr/>
            </a:pPr>
            <a:r>
              <a:rPr lang="en-US" altLang="en-US" sz="2000" dirty="0"/>
              <a:t>After proper training, choose the right equipment for the job:</a:t>
            </a:r>
          </a:p>
          <a:p>
            <a:pPr lvl="2">
              <a:spcBef>
                <a:spcPct val="25000"/>
              </a:spcBef>
              <a:buFont typeface="Courier New" panose="02070309020205020404" pitchFamily="49" charset="0"/>
              <a:buChar char="o"/>
              <a:defRPr/>
            </a:pPr>
            <a:r>
              <a:rPr lang="en-US" altLang="en-US" sz="2000" dirty="0"/>
              <a:t>Hand truck</a:t>
            </a:r>
          </a:p>
          <a:p>
            <a:pPr lvl="2">
              <a:spcBef>
                <a:spcPct val="25000"/>
              </a:spcBef>
              <a:buFont typeface="Courier New" panose="02070309020205020404" pitchFamily="49" charset="0"/>
              <a:buChar char="o"/>
              <a:defRPr/>
            </a:pPr>
            <a:r>
              <a:rPr lang="en-US" altLang="en-US" sz="2000" dirty="0"/>
              <a:t>Powered equipment</a:t>
            </a:r>
          </a:p>
          <a:p>
            <a:pPr lvl="2">
              <a:spcBef>
                <a:spcPct val="25000"/>
              </a:spcBef>
              <a:buFont typeface="Courier New" panose="02070309020205020404" pitchFamily="49" charset="0"/>
              <a:buChar char="o"/>
              <a:defRPr/>
            </a:pPr>
            <a:r>
              <a:rPr lang="en-US" altLang="en-US" sz="2000" dirty="0"/>
              <a:t>Conveyor</a:t>
            </a:r>
          </a:p>
          <a:p>
            <a:pPr lvl="2">
              <a:spcBef>
                <a:spcPct val="25000"/>
              </a:spcBef>
              <a:buFont typeface="Courier New" panose="02070309020205020404" pitchFamily="49" charset="0"/>
              <a:buChar char="o"/>
              <a:defRPr/>
            </a:pPr>
            <a:r>
              <a:rPr lang="en-US" altLang="en-US" sz="2000" dirty="0"/>
              <a:t>Hoist and derrick</a:t>
            </a:r>
          </a:p>
          <a:p>
            <a:pPr lvl="1">
              <a:spcBef>
                <a:spcPct val="35000"/>
              </a:spcBef>
              <a:buFont typeface="Arial" panose="020B0604020202020204" pitchFamily="34" charset="0"/>
              <a:buChar char="•"/>
              <a:defRPr/>
            </a:pPr>
            <a:r>
              <a:rPr lang="en-US" altLang="en-US" sz="2000" dirty="0"/>
              <a:t>Load equipment safely. </a:t>
            </a:r>
          </a:p>
          <a:p>
            <a:pPr lvl="1">
              <a:spcBef>
                <a:spcPct val="35000"/>
              </a:spcBef>
              <a:buFont typeface="Arial" panose="020B0604020202020204" pitchFamily="34" charset="0"/>
              <a:buChar char="•"/>
              <a:defRPr/>
            </a:pPr>
            <a:r>
              <a:rPr lang="en-US" altLang="en-US" sz="2000" dirty="0"/>
              <a:t>Push—don’t pull.</a:t>
            </a:r>
          </a:p>
          <a:p>
            <a:pPr lvl="1">
              <a:spcBef>
                <a:spcPct val="35000"/>
              </a:spcBef>
              <a:buFont typeface="Arial" panose="020B0604020202020204" pitchFamily="34" charset="0"/>
              <a:buChar char="•"/>
              <a:defRPr/>
            </a:pPr>
            <a:r>
              <a:rPr lang="en-US" altLang="en-US" sz="2000" dirty="0"/>
              <a:t>Wear appropriate personal protective equipment.</a:t>
            </a:r>
          </a:p>
          <a:p>
            <a:endParaRPr lang="en-US" sz="1900" dirty="0"/>
          </a:p>
        </p:txBody>
      </p:sp>
      <p:pic>
        <p:nvPicPr>
          <p:cNvPr id="5" name="Picture 4" descr="A person in a vest and hat with a clipboard on a truck&#10;&#10;Description automatically generated">
            <a:extLst>
              <a:ext uri="{FF2B5EF4-FFF2-40B4-BE49-F238E27FC236}">
                <a16:creationId xmlns:a16="http://schemas.microsoft.com/office/drawing/2014/main" id="{15A789C0-70EA-CEAA-955D-D6314F8EF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20" y="1772314"/>
            <a:ext cx="3776472" cy="4222455"/>
          </a:xfrm>
          <a:prstGeom prst="rect">
            <a:avLst/>
          </a:prstGeom>
        </p:spPr>
      </p:pic>
      <p:sp>
        <p:nvSpPr>
          <p:cNvPr id="6" name="TextBox 5">
            <a:extLst>
              <a:ext uri="{FF2B5EF4-FFF2-40B4-BE49-F238E27FC236}">
                <a16:creationId xmlns:a16="http://schemas.microsoft.com/office/drawing/2014/main" id="{12A766F1-6B6A-B818-54DC-E6DEB3F512C7}"/>
              </a:ext>
            </a:extLst>
          </p:cNvPr>
          <p:cNvSpPr txBox="1"/>
          <p:nvPr/>
        </p:nvSpPr>
        <p:spPr>
          <a:xfrm>
            <a:off x="628650" y="6208367"/>
            <a:ext cx="4967578" cy="276999"/>
          </a:xfrm>
          <a:prstGeom prst="rect">
            <a:avLst/>
          </a:prstGeom>
          <a:noFill/>
        </p:spPr>
        <p:txBody>
          <a:bodyPr wrap="none" rtlCol="0">
            <a:spAutoFit/>
          </a:bodyPr>
          <a:lstStyle/>
          <a:p>
            <a:r>
              <a:rPr lang="en-US" sz="1200" dirty="0"/>
              <a:t>Reference: </a:t>
            </a:r>
            <a:r>
              <a:rPr lang="en-US" sz="1200" dirty="0">
                <a:hlinkClick r:id="rId3"/>
              </a:rPr>
              <a:t>www.osha.gov/sites/default/files/publications/osha2236.pdf</a:t>
            </a:r>
            <a:r>
              <a:rPr lang="en-US" sz="1200" dirty="0"/>
              <a:t> </a:t>
            </a:r>
          </a:p>
        </p:txBody>
      </p:sp>
    </p:spTree>
    <p:extLst>
      <p:ext uri="{BB962C8B-B14F-4D97-AF65-F5344CB8AC3E}">
        <p14:creationId xmlns:p14="http://schemas.microsoft.com/office/powerpoint/2010/main" val="239443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driving a forklift&#10;&#10;Description automatically generated">
            <a:hlinkClick r:id="rId2"/>
            <a:extLst>
              <a:ext uri="{FF2B5EF4-FFF2-40B4-BE49-F238E27FC236}">
                <a16:creationId xmlns:a16="http://schemas.microsoft.com/office/drawing/2014/main" id="{38955D90-E486-A1C4-2390-FC06FD004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 y="1280160"/>
            <a:ext cx="7689088" cy="4325112"/>
          </a:xfrm>
          <a:prstGeom prst="rect">
            <a:avLst/>
          </a:prstGeom>
        </p:spPr>
      </p:pic>
      <p:sp>
        <p:nvSpPr>
          <p:cNvPr id="5" name="TextBox 4">
            <a:extLst>
              <a:ext uri="{FF2B5EF4-FFF2-40B4-BE49-F238E27FC236}">
                <a16:creationId xmlns:a16="http://schemas.microsoft.com/office/drawing/2014/main" id="{0D300F7F-289F-0B72-CE08-1D6B96A79689}"/>
              </a:ext>
            </a:extLst>
          </p:cNvPr>
          <p:cNvSpPr txBox="1"/>
          <p:nvPr/>
        </p:nvSpPr>
        <p:spPr>
          <a:xfrm>
            <a:off x="686036" y="5998463"/>
            <a:ext cx="7344387" cy="461665"/>
          </a:xfrm>
          <a:prstGeom prst="rect">
            <a:avLst/>
          </a:prstGeom>
          <a:noFill/>
        </p:spPr>
        <p:txBody>
          <a:bodyPr wrap="square">
            <a:spAutoFit/>
          </a:bodyPr>
          <a:lstStyle/>
          <a:p>
            <a:r>
              <a:rPr lang="en-US" sz="1200" dirty="0"/>
              <a:t>Reference: </a:t>
            </a:r>
            <a:r>
              <a:rPr lang="en-US" sz="1200" dirty="0">
                <a:hlinkClick r:id="rId2"/>
              </a:rPr>
              <a:t>https://learn.streamery.co/Topics/Safety/OSHA-Compliance/Forklift-Safety/To-The-Point-About-PITs-and-Pedestrian-Safety</a:t>
            </a:r>
            <a:r>
              <a:rPr lang="en-US" sz="1200" dirty="0"/>
              <a:t> </a:t>
            </a:r>
          </a:p>
        </p:txBody>
      </p:sp>
    </p:spTree>
    <p:extLst>
      <p:ext uri="{BB962C8B-B14F-4D97-AF65-F5344CB8AC3E}">
        <p14:creationId xmlns:p14="http://schemas.microsoft.com/office/powerpoint/2010/main" val="64040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 Statistics</a:t>
            </a:r>
            <a:endParaRPr lang="en-US" dirty="0">
              <a:solidFill>
                <a:schemeClr val="tx2"/>
              </a:solidFill>
              <a:latin typeface="Arial" panose="020B0604020202020204" pitchFamily="34" charset="0"/>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E5C0A98B-E22D-1C0C-6914-FA5F66EFF229}"/>
              </a:ext>
            </a:extLst>
          </p:cNvPr>
          <p:cNvGraphicFramePr>
            <a:graphicFrameLocks noGrp="1"/>
          </p:cNvGraphicFramePr>
          <p:nvPr>
            <p:ph idx="1"/>
            <p:extLst>
              <p:ext uri="{D42A27DB-BD31-4B8C-83A1-F6EECF244321}">
                <p14:modId xmlns:p14="http://schemas.microsoft.com/office/powerpoint/2010/main" val="2005183974"/>
              </p:ext>
            </p:extLst>
          </p:nvPr>
        </p:nvGraphicFramePr>
        <p:xfrm>
          <a:off x="939673" y="1538792"/>
          <a:ext cx="7264654" cy="378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B0962A7-22E8-3C2E-EC3D-C347788D9450}"/>
              </a:ext>
            </a:extLst>
          </p:cNvPr>
          <p:cNvSpPr txBox="1"/>
          <p:nvPr/>
        </p:nvSpPr>
        <p:spPr>
          <a:xfrm>
            <a:off x="734938" y="6056946"/>
            <a:ext cx="78867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Reference: </a:t>
            </a:r>
            <a:r>
              <a:rPr kumimoji="0" lang="en-US" altLang="en-US" sz="1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www.bls.gov/news.release/pdf/cfoi.pdf</a:t>
            </a:r>
            <a:endParaRPr lang="en-US" altLang="en-US" sz="1100" b="0" u="sng" kern="1200" noProof="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5413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8DA0-4CE5-69B6-A4DB-73C22C199F92}"/>
              </a:ext>
            </a:extLst>
          </p:cNvPr>
          <p:cNvSpPr>
            <a:spLocks noGrp="1"/>
          </p:cNvSpPr>
          <p:nvPr>
            <p:ph type="title"/>
          </p:nvPr>
        </p:nvSpPr>
        <p:spPr/>
        <p:txBody>
          <a:bodyPr/>
          <a:lstStyle/>
          <a:p>
            <a:r>
              <a:rPr lang="en-US" altLang="en-US" dirty="0"/>
              <a:t>Ladder Safety</a:t>
            </a:r>
            <a:endParaRPr lang="en-US" dirty="0"/>
          </a:p>
        </p:txBody>
      </p:sp>
      <p:pic>
        <p:nvPicPr>
          <p:cNvPr id="6" name="Picture 5" descr="A ladder leaning against a wall&#10;&#10;Description automatically generated">
            <a:extLst>
              <a:ext uri="{FF2B5EF4-FFF2-40B4-BE49-F238E27FC236}">
                <a16:creationId xmlns:a16="http://schemas.microsoft.com/office/drawing/2014/main" id="{8F68EBCA-5381-336D-A345-7A0B4AB37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123" y="1673352"/>
            <a:ext cx="3680759" cy="4169664"/>
          </a:xfrm>
          <a:prstGeom prst="rect">
            <a:avLst/>
          </a:prstGeom>
        </p:spPr>
      </p:pic>
      <p:sp>
        <p:nvSpPr>
          <p:cNvPr id="9" name="Content Placeholder 2">
            <a:extLst>
              <a:ext uri="{FF2B5EF4-FFF2-40B4-BE49-F238E27FC236}">
                <a16:creationId xmlns:a16="http://schemas.microsoft.com/office/drawing/2014/main" id="{06BAA9E6-1C6D-EF58-20CF-188C5F09026D}"/>
              </a:ext>
            </a:extLst>
          </p:cNvPr>
          <p:cNvSpPr>
            <a:spLocks noGrp="1"/>
          </p:cNvSpPr>
          <p:nvPr>
            <p:ph sz="half" idx="1"/>
          </p:nvPr>
        </p:nvSpPr>
        <p:spPr>
          <a:xfrm>
            <a:off x="571500" y="1717429"/>
            <a:ext cx="4000500" cy="4351338"/>
          </a:xfrm>
        </p:spPr>
        <p:txBody>
          <a:bodyPr>
            <a:normAutofit fontScale="92500" lnSpcReduction="10000"/>
          </a:bodyPr>
          <a:lstStyle/>
          <a:p>
            <a:r>
              <a:rPr lang="en-US" altLang="en-US" dirty="0"/>
              <a:t>Maintain three points of contact while ascending or descending a ladder.</a:t>
            </a:r>
          </a:p>
          <a:p>
            <a:r>
              <a:rPr lang="en-US" altLang="en-US" dirty="0"/>
              <a:t>Face the ladder when ascending, descending, or working.</a:t>
            </a:r>
          </a:p>
          <a:p>
            <a:r>
              <a:rPr lang="en-US" dirty="0"/>
              <a:t>Use the correct ladder for the job and ensure that it is sturdy enough to hold the load.</a:t>
            </a:r>
          </a:p>
          <a:p>
            <a:r>
              <a:rPr lang="en-US" dirty="0"/>
              <a:t>Make sure the ladder is stable.</a:t>
            </a:r>
          </a:p>
          <a:p>
            <a:r>
              <a:rPr lang="en-US" dirty="0"/>
              <a:t>Inspect ladders before use. Check for loose, cracked, bent, missing, or broken steps/rungs, rails, and non-slip feet. </a:t>
            </a:r>
          </a:p>
          <a:p>
            <a:r>
              <a:rPr lang="en-US" b="1" dirty="0"/>
              <a:t>Damaged or worn ladders must be destroyed.</a:t>
            </a:r>
            <a:endParaRPr lang="en-US" dirty="0"/>
          </a:p>
          <a:p>
            <a:endParaRPr lang="en-US" dirty="0"/>
          </a:p>
          <a:p>
            <a:endParaRPr lang="en-US" sz="1700" dirty="0"/>
          </a:p>
        </p:txBody>
      </p:sp>
      <p:sp>
        <p:nvSpPr>
          <p:cNvPr id="10" name="TextBox 9">
            <a:extLst>
              <a:ext uri="{FF2B5EF4-FFF2-40B4-BE49-F238E27FC236}">
                <a16:creationId xmlns:a16="http://schemas.microsoft.com/office/drawing/2014/main" id="{CFC3A1F4-CB5C-9930-5F94-C8EEFB1BF359}"/>
              </a:ext>
            </a:extLst>
          </p:cNvPr>
          <p:cNvSpPr txBox="1"/>
          <p:nvPr/>
        </p:nvSpPr>
        <p:spPr>
          <a:xfrm>
            <a:off x="628650" y="6215875"/>
            <a:ext cx="7261412" cy="276999"/>
          </a:xfrm>
          <a:prstGeom prst="rect">
            <a:avLst/>
          </a:prstGeom>
          <a:noFill/>
        </p:spPr>
        <p:txBody>
          <a:bodyPr wrap="square">
            <a:spAutoFit/>
          </a:bodyPr>
          <a:lstStyle/>
          <a:p>
            <a:r>
              <a:rPr lang="en-US" sz="1200" dirty="0"/>
              <a:t>Reference: </a:t>
            </a:r>
            <a:r>
              <a:rPr lang="en-US" sz="1200" dirty="0">
                <a:hlinkClick r:id="rId3"/>
              </a:rPr>
              <a:t>www.osha.gov/sites/default/files/publications/osha3124.pdf</a:t>
            </a:r>
            <a:r>
              <a:rPr lang="en-US" sz="1200" dirty="0"/>
              <a:t> </a:t>
            </a:r>
          </a:p>
        </p:txBody>
      </p:sp>
    </p:spTree>
    <p:extLst>
      <p:ext uri="{BB962C8B-B14F-4D97-AF65-F5344CB8AC3E}">
        <p14:creationId xmlns:p14="http://schemas.microsoft.com/office/powerpoint/2010/main" val="8238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650A-D0FE-6213-7554-F5FC5C79435F}"/>
              </a:ext>
            </a:extLst>
          </p:cNvPr>
          <p:cNvSpPr>
            <a:spLocks noGrp="1"/>
          </p:cNvSpPr>
          <p:nvPr>
            <p:ph type="title"/>
          </p:nvPr>
        </p:nvSpPr>
        <p:spPr/>
        <p:txBody>
          <a:bodyPr/>
          <a:lstStyle/>
          <a:p>
            <a:r>
              <a:rPr lang="en-US" dirty="0"/>
              <a:t>Ladder Inspection</a:t>
            </a:r>
          </a:p>
        </p:txBody>
      </p:sp>
      <p:graphicFrame>
        <p:nvGraphicFramePr>
          <p:cNvPr id="4" name="Content Placeholder 2">
            <a:extLst>
              <a:ext uri="{FF2B5EF4-FFF2-40B4-BE49-F238E27FC236}">
                <a16:creationId xmlns:a16="http://schemas.microsoft.com/office/drawing/2014/main" id="{E461685D-0EB7-D640-1081-9370A0A5D0E7}"/>
              </a:ext>
            </a:extLst>
          </p:cNvPr>
          <p:cNvGraphicFramePr>
            <a:graphicFrameLocks noGrp="1"/>
          </p:cNvGraphicFramePr>
          <p:nvPr>
            <p:ph idx="1"/>
            <p:extLst>
              <p:ext uri="{D42A27DB-BD31-4B8C-83A1-F6EECF244321}">
                <p14:modId xmlns:p14="http://schemas.microsoft.com/office/powerpoint/2010/main" val="774980211"/>
              </p:ext>
            </p:extLst>
          </p:nvPr>
        </p:nvGraphicFramePr>
        <p:xfrm>
          <a:off x="628650" y="1421395"/>
          <a:ext cx="8008356" cy="464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A99DB13-0E4F-6970-2458-5B9A387D735D}"/>
              </a:ext>
            </a:extLst>
          </p:cNvPr>
          <p:cNvSpPr txBox="1"/>
          <p:nvPr/>
        </p:nvSpPr>
        <p:spPr>
          <a:xfrm>
            <a:off x="740119" y="6223163"/>
            <a:ext cx="766375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Reference: </a:t>
            </a:r>
            <a:r>
              <a:rPr lang="en-US" sz="1200" dirty="0">
                <a:hlinkClick r:id="rId7"/>
              </a:rPr>
              <a:t>www.dir.ca.gov/dosh/etools/08-001/care.htm</a:t>
            </a:r>
            <a:r>
              <a:rPr lang="en-US" sz="1200" dirty="0"/>
              <a:t> </a:t>
            </a:r>
          </a:p>
        </p:txBody>
      </p:sp>
    </p:spTree>
    <p:extLst>
      <p:ext uri="{BB962C8B-B14F-4D97-AF65-F5344CB8AC3E}">
        <p14:creationId xmlns:p14="http://schemas.microsoft.com/office/powerpoint/2010/main" val="224953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797E-D59A-BE15-D589-9A7A61195335}"/>
              </a:ext>
            </a:extLst>
          </p:cNvPr>
          <p:cNvSpPr>
            <a:spLocks noGrp="1"/>
          </p:cNvSpPr>
          <p:nvPr>
            <p:ph type="title"/>
          </p:nvPr>
        </p:nvSpPr>
        <p:spPr>
          <a:xfrm>
            <a:off x="628650" y="114967"/>
            <a:ext cx="7886700" cy="1325563"/>
          </a:xfrm>
        </p:spPr>
        <p:txBody>
          <a:bodyPr/>
          <a:lstStyle/>
          <a:p>
            <a:r>
              <a:rPr lang="en-US" dirty="0"/>
              <a:t>Ladder Inspection (Continued)</a:t>
            </a:r>
          </a:p>
        </p:txBody>
      </p:sp>
      <p:graphicFrame>
        <p:nvGraphicFramePr>
          <p:cNvPr id="4" name="Content Placeholder 2">
            <a:extLst>
              <a:ext uri="{FF2B5EF4-FFF2-40B4-BE49-F238E27FC236}">
                <a16:creationId xmlns:a16="http://schemas.microsoft.com/office/drawing/2014/main" id="{FDD4DEE9-EBA2-7305-3290-F41A446492D6}"/>
              </a:ext>
            </a:extLst>
          </p:cNvPr>
          <p:cNvGraphicFramePr>
            <a:graphicFrameLocks noGrp="1"/>
          </p:cNvGraphicFramePr>
          <p:nvPr>
            <p:ph idx="1"/>
            <p:extLst>
              <p:ext uri="{D42A27DB-BD31-4B8C-83A1-F6EECF244321}">
                <p14:modId xmlns:p14="http://schemas.microsoft.com/office/powerpoint/2010/main" val="3442490715"/>
              </p:ext>
            </p:extLst>
          </p:nvPr>
        </p:nvGraphicFramePr>
        <p:xfrm>
          <a:off x="628650" y="1258946"/>
          <a:ext cx="7609576" cy="4736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8DBF950-7787-9C7A-8461-E25B07642E11}"/>
              </a:ext>
            </a:extLst>
          </p:cNvPr>
          <p:cNvSpPr txBox="1"/>
          <p:nvPr/>
        </p:nvSpPr>
        <p:spPr>
          <a:xfrm>
            <a:off x="628650" y="6217956"/>
            <a:ext cx="766375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Reference: </a:t>
            </a:r>
            <a:r>
              <a:rPr lang="en-US" sz="1200" dirty="0">
                <a:hlinkClick r:id="rId7"/>
              </a:rPr>
              <a:t>www.dir.ca.gov/dosh/etools/08-001/care.htm</a:t>
            </a:r>
            <a:r>
              <a:rPr lang="en-US" sz="1200" dirty="0"/>
              <a:t> </a:t>
            </a:r>
          </a:p>
        </p:txBody>
      </p:sp>
    </p:spTree>
    <p:extLst>
      <p:ext uri="{BB962C8B-B14F-4D97-AF65-F5344CB8AC3E}">
        <p14:creationId xmlns:p14="http://schemas.microsoft.com/office/powerpoint/2010/main" val="121188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6A0A-D127-3757-24F7-4BB750C2AAAA}"/>
              </a:ext>
            </a:extLst>
          </p:cNvPr>
          <p:cNvSpPr>
            <a:spLocks noGrp="1"/>
          </p:cNvSpPr>
          <p:nvPr>
            <p:ph type="title"/>
          </p:nvPr>
        </p:nvSpPr>
        <p:spPr>
          <a:xfrm>
            <a:off x="628650" y="339248"/>
            <a:ext cx="7886700" cy="1325563"/>
          </a:xfrm>
        </p:spPr>
        <p:txBody>
          <a:bodyPr/>
          <a:lstStyle/>
          <a:p>
            <a:r>
              <a:rPr lang="en-US" dirty="0"/>
              <a:t>Ladder Inspection (Continued)</a:t>
            </a:r>
          </a:p>
        </p:txBody>
      </p:sp>
      <p:graphicFrame>
        <p:nvGraphicFramePr>
          <p:cNvPr id="4" name="Content Placeholder 2">
            <a:extLst>
              <a:ext uri="{FF2B5EF4-FFF2-40B4-BE49-F238E27FC236}">
                <a16:creationId xmlns:a16="http://schemas.microsoft.com/office/drawing/2014/main" id="{17CBAAAE-7E8B-865C-B480-4BFB1EC4DB59}"/>
              </a:ext>
            </a:extLst>
          </p:cNvPr>
          <p:cNvGraphicFramePr/>
          <p:nvPr>
            <p:extLst>
              <p:ext uri="{D42A27DB-BD31-4B8C-83A1-F6EECF244321}">
                <p14:modId xmlns:p14="http://schemas.microsoft.com/office/powerpoint/2010/main" val="2326465201"/>
              </p:ext>
            </p:extLst>
          </p:nvPr>
        </p:nvGraphicFramePr>
        <p:xfrm>
          <a:off x="628650" y="1439502"/>
          <a:ext cx="7775229" cy="452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3A2A081-B9FD-2024-CB37-F5C3C5DCB137}"/>
              </a:ext>
            </a:extLst>
          </p:cNvPr>
          <p:cNvSpPr txBox="1"/>
          <p:nvPr/>
        </p:nvSpPr>
        <p:spPr>
          <a:xfrm>
            <a:off x="740120" y="6192078"/>
            <a:ext cx="766375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Reference: </a:t>
            </a:r>
            <a:r>
              <a:rPr lang="en-US" sz="1200" dirty="0">
                <a:hlinkClick r:id="rId7"/>
              </a:rPr>
              <a:t>www.dir.ca.gov/dosh/etools/08-001/care.htm</a:t>
            </a:r>
            <a:r>
              <a:rPr lang="en-US" sz="1200" dirty="0"/>
              <a:t> </a:t>
            </a:r>
          </a:p>
        </p:txBody>
      </p:sp>
    </p:spTree>
    <p:extLst>
      <p:ext uri="{BB962C8B-B14F-4D97-AF65-F5344CB8AC3E}">
        <p14:creationId xmlns:p14="http://schemas.microsoft.com/office/powerpoint/2010/main" val="2183567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en wearing hard hats&#10;&#10;Description automatically generated">
            <a:hlinkClick r:id="rId2"/>
            <a:extLst>
              <a:ext uri="{FF2B5EF4-FFF2-40B4-BE49-F238E27FC236}">
                <a16:creationId xmlns:a16="http://schemas.microsoft.com/office/drawing/2014/main" id="{9AEE1BC0-D877-9B18-7BF8-9FF55607A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12" y="1298448"/>
            <a:ext cx="7721600" cy="4343400"/>
          </a:xfrm>
          <a:prstGeom prst="rect">
            <a:avLst/>
          </a:prstGeom>
        </p:spPr>
      </p:pic>
      <p:sp>
        <p:nvSpPr>
          <p:cNvPr id="5" name="TextBox 4">
            <a:extLst>
              <a:ext uri="{FF2B5EF4-FFF2-40B4-BE49-F238E27FC236}">
                <a16:creationId xmlns:a16="http://schemas.microsoft.com/office/drawing/2014/main" id="{536A7423-9635-697F-A04F-BEAF71B561A1}"/>
              </a:ext>
            </a:extLst>
          </p:cNvPr>
          <p:cNvSpPr txBox="1"/>
          <p:nvPr/>
        </p:nvSpPr>
        <p:spPr>
          <a:xfrm>
            <a:off x="767519" y="5984853"/>
            <a:ext cx="6658823" cy="461665"/>
          </a:xfrm>
          <a:prstGeom prst="rect">
            <a:avLst/>
          </a:prstGeom>
          <a:noFill/>
        </p:spPr>
        <p:txBody>
          <a:bodyPr wrap="square">
            <a:spAutoFit/>
          </a:bodyPr>
          <a:lstStyle/>
          <a:p>
            <a:r>
              <a:rPr lang="en-US" sz="1200" dirty="0"/>
              <a:t>Reference: </a:t>
            </a:r>
            <a:r>
              <a:rPr lang="en-US" sz="1200" dirty="0">
                <a:hlinkClick r:id="rId2"/>
              </a:rPr>
              <a:t>https://learn.streamery.co/Topics/Safety/OSHA-Compliance/Ladder-Safety/A-Practical-Approach-to-Ladder-Safety-Concise-en</a:t>
            </a:r>
            <a:r>
              <a:rPr lang="en-US" sz="1200" dirty="0"/>
              <a:t> </a:t>
            </a:r>
          </a:p>
        </p:txBody>
      </p:sp>
    </p:spTree>
    <p:extLst>
      <p:ext uri="{BB962C8B-B14F-4D97-AF65-F5344CB8AC3E}">
        <p14:creationId xmlns:p14="http://schemas.microsoft.com/office/powerpoint/2010/main" val="2510100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6A09-68D0-B123-069D-63ECD83184A1}"/>
              </a:ext>
            </a:extLst>
          </p:cNvPr>
          <p:cNvSpPr>
            <a:spLocks noGrp="1"/>
          </p:cNvSpPr>
          <p:nvPr>
            <p:ph type="title"/>
          </p:nvPr>
        </p:nvSpPr>
        <p:spPr/>
        <p:txBody>
          <a:bodyPr/>
          <a:lstStyle/>
          <a:p>
            <a:r>
              <a:rPr lang="en-US" dirty="0"/>
              <a:t>Hazard Communication</a:t>
            </a:r>
          </a:p>
        </p:txBody>
      </p:sp>
      <p:sp>
        <p:nvSpPr>
          <p:cNvPr id="4" name="Content Placeholder 2">
            <a:extLst>
              <a:ext uri="{FF2B5EF4-FFF2-40B4-BE49-F238E27FC236}">
                <a16:creationId xmlns:a16="http://schemas.microsoft.com/office/drawing/2014/main" id="{649044DE-A240-9128-EBDA-D7F7428592B8}"/>
              </a:ext>
            </a:extLst>
          </p:cNvPr>
          <p:cNvSpPr>
            <a:spLocks noGrp="1"/>
          </p:cNvSpPr>
          <p:nvPr>
            <p:ph sz="half" idx="1"/>
          </p:nvPr>
        </p:nvSpPr>
        <p:spPr>
          <a:xfrm>
            <a:off x="628649" y="1690689"/>
            <a:ext cx="4124419" cy="4351338"/>
          </a:xfrm>
        </p:spPr>
        <p:txBody>
          <a:bodyPr>
            <a:normAutofit/>
          </a:bodyPr>
          <a:lstStyle/>
          <a:p>
            <a:pPr marR="13811">
              <a:spcBef>
                <a:spcPts val="450"/>
              </a:spcBef>
            </a:pPr>
            <a:r>
              <a:rPr lang="en-US" dirty="0"/>
              <a:t>Hazardous materials present great risks. You have a right to know what materials are used in the workplace and what hazards they present. </a:t>
            </a:r>
          </a:p>
          <a:p>
            <a:pPr marR="13811">
              <a:spcBef>
                <a:spcPts val="450"/>
              </a:spcBef>
            </a:pPr>
            <a:r>
              <a:rPr lang="en-US" dirty="0"/>
              <a:t>A list of hazardous materials used in this facility will be provided for your review. </a:t>
            </a:r>
          </a:p>
          <a:p>
            <a:pPr marR="13811">
              <a:spcBef>
                <a:spcPts val="450"/>
              </a:spcBef>
            </a:pPr>
            <a:r>
              <a:rPr lang="en-US" dirty="0"/>
              <a:t>All containers must be labeled with safety information that lists the contents, name, and address of manufacturer or importer and specific hazards, including the degree of hazard.</a:t>
            </a:r>
          </a:p>
          <a:p>
            <a:endParaRPr lang="en-US" dirty="0"/>
          </a:p>
        </p:txBody>
      </p:sp>
      <p:pic>
        <p:nvPicPr>
          <p:cNvPr id="5" name="Picture 4" descr="A yellow warning sign with a black symbol&#10;&#10;Description automatically generated">
            <a:extLst>
              <a:ext uri="{FF2B5EF4-FFF2-40B4-BE49-F238E27FC236}">
                <a16:creationId xmlns:a16="http://schemas.microsoft.com/office/drawing/2014/main" id="{79DCDFF8-48CC-340A-39CF-CC9F1C0E7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548" y="1571008"/>
            <a:ext cx="3202347" cy="4351338"/>
          </a:xfrm>
          <a:prstGeom prst="rect">
            <a:avLst/>
          </a:prstGeom>
        </p:spPr>
      </p:pic>
      <p:sp>
        <p:nvSpPr>
          <p:cNvPr id="6" name="TextBox 5">
            <a:extLst>
              <a:ext uri="{FF2B5EF4-FFF2-40B4-BE49-F238E27FC236}">
                <a16:creationId xmlns:a16="http://schemas.microsoft.com/office/drawing/2014/main" id="{B45D2F01-223D-ADB4-EF71-10206186DE3E}"/>
              </a:ext>
            </a:extLst>
          </p:cNvPr>
          <p:cNvSpPr txBox="1"/>
          <p:nvPr/>
        </p:nvSpPr>
        <p:spPr>
          <a:xfrm>
            <a:off x="761999" y="6215875"/>
            <a:ext cx="7082117" cy="276999"/>
          </a:xfrm>
          <a:prstGeom prst="rect">
            <a:avLst/>
          </a:prstGeom>
          <a:noFill/>
        </p:spPr>
        <p:txBody>
          <a:bodyPr wrap="square">
            <a:spAutoFit/>
          </a:bodyPr>
          <a:lstStyle/>
          <a:p>
            <a:r>
              <a:rPr lang="en-US" sz="1200" dirty="0"/>
              <a:t>Reference: </a:t>
            </a:r>
            <a:r>
              <a:rPr lang="en-US" sz="1200" dirty="0">
                <a:hlinkClick r:id="rId3"/>
              </a:rPr>
              <a:t>www.osha.gov/sites/default/files/publications/OSHA3514.pdf</a:t>
            </a:r>
            <a:r>
              <a:rPr lang="en-US" sz="1200" dirty="0"/>
              <a:t> </a:t>
            </a:r>
          </a:p>
        </p:txBody>
      </p:sp>
    </p:spTree>
    <p:extLst>
      <p:ext uri="{BB962C8B-B14F-4D97-AF65-F5344CB8AC3E}">
        <p14:creationId xmlns:p14="http://schemas.microsoft.com/office/powerpoint/2010/main" val="244772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6FBE-0B74-DEC8-494F-9820FD3A2A07}"/>
              </a:ext>
            </a:extLst>
          </p:cNvPr>
          <p:cNvSpPr>
            <a:spLocks noGrp="1"/>
          </p:cNvSpPr>
          <p:nvPr>
            <p:ph type="title"/>
          </p:nvPr>
        </p:nvSpPr>
        <p:spPr/>
        <p:txBody>
          <a:bodyPr/>
          <a:lstStyle/>
          <a:p>
            <a:r>
              <a:rPr lang="en-US" dirty="0">
                <a:ea typeface="Times New Roman" charset="0"/>
                <a:cs typeface="Times New Roman" charset="0"/>
              </a:rPr>
              <a:t>Hazard Communication (Continued)</a:t>
            </a:r>
            <a:endParaRPr lang="en-US" dirty="0"/>
          </a:p>
        </p:txBody>
      </p:sp>
      <p:graphicFrame>
        <p:nvGraphicFramePr>
          <p:cNvPr id="4" name="Content Placeholder 2">
            <a:extLst>
              <a:ext uri="{FF2B5EF4-FFF2-40B4-BE49-F238E27FC236}">
                <a16:creationId xmlns:a16="http://schemas.microsoft.com/office/drawing/2014/main" id="{CFEB9428-2629-3B98-BFFF-A69293955F18}"/>
              </a:ext>
            </a:extLst>
          </p:cNvPr>
          <p:cNvGraphicFramePr>
            <a:graphicFrameLocks noGrp="1"/>
          </p:cNvGraphicFramePr>
          <p:nvPr>
            <p:ph idx="1"/>
            <p:extLst>
              <p:ext uri="{D42A27DB-BD31-4B8C-83A1-F6EECF244321}">
                <p14:modId xmlns:p14="http://schemas.microsoft.com/office/powerpoint/2010/main" val="1858303852"/>
              </p:ext>
            </p:extLst>
          </p:nvPr>
        </p:nvGraphicFramePr>
        <p:xfrm>
          <a:off x="719750" y="1464958"/>
          <a:ext cx="7704499" cy="446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EFD1BBF-3492-9A16-8129-169021F154A3}"/>
              </a:ext>
            </a:extLst>
          </p:cNvPr>
          <p:cNvSpPr txBox="1"/>
          <p:nvPr/>
        </p:nvSpPr>
        <p:spPr>
          <a:xfrm>
            <a:off x="628192" y="6216592"/>
            <a:ext cx="6133098" cy="428908"/>
          </a:xfrm>
          <a:prstGeom prst="rect">
            <a:avLst/>
          </a:prstGeom>
        </p:spPr>
        <p:txBody>
          <a:bodyPr vert="horz" lIns="91440" tIns="45720" rIns="91440" bIns="45720" rtlCol="0">
            <a:normAutofit/>
          </a:bodyPr>
          <a:lstStyle/>
          <a:p>
            <a:pPr>
              <a:lnSpc>
                <a:spcPct val="90000"/>
              </a:lnSpc>
              <a:spcBef>
                <a:spcPts val="1000"/>
              </a:spcBef>
            </a:pPr>
            <a:r>
              <a:rPr lang="en-US" sz="1200" kern="1200" dirty="0">
                <a:latin typeface="Arial" charset="0"/>
                <a:ea typeface="Arial" charset="0"/>
                <a:cs typeface="Arial" charset="0"/>
              </a:rPr>
              <a:t>Reference: </a:t>
            </a:r>
            <a:r>
              <a:rPr lang="en-US" sz="1200" kern="1200" dirty="0">
                <a:latin typeface="Arial" charset="0"/>
                <a:ea typeface="Arial" charset="0"/>
                <a:cs typeface="Arial" charset="0"/>
                <a:hlinkClick r:id="rId7"/>
              </a:rPr>
              <a:t>www.osha.gov/sites/default/files/publications/OSHA3514.pdf</a:t>
            </a:r>
            <a:r>
              <a:rPr lang="en-US" sz="1200" kern="1200" dirty="0">
                <a:latin typeface="Arial" charset="0"/>
                <a:ea typeface="Arial" charset="0"/>
                <a:cs typeface="Arial" charset="0"/>
              </a:rPr>
              <a:t> </a:t>
            </a:r>
          </a:p>
        </p:txBody>
      </p:sp>
    </p:spTree>
    <p:extLst>
      <p:ext uri="{BB962C8B-B14F-4D97-AF65-F5344CB8AC3E}">
        <p14:creationId xmlns:p14="http://schemas.microsoft.com/office/powerpoint/2010/main" val="723613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en in a warehouse&#10;&#10;Description automatically generated">
            <a:hlinkClick r:id="rId2"/>
            <a:extLst>
              <a:ext uri="{FF2B5EF4-FFF2-40B4-BE49-F238E27FC236}">
                <a16:creationId xmlns:a16="http://schemas.microsoft.com/office/drawing/2014/main" id="{32842F92-2FFD-2621-AB68-68332829C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 y="1253330"/>
            <a:ext cx="7866832" cy="4425093"/>
          </a:xfrm>
          <a:prstGeom prst="rect">
            <a:avLst/>
          </a:prstGeom>
        </p:spPr>
      </p:pic>
      <p:sp>
        <p:nvSpPr>
          <p:cNvPr id="5" name="TextBox 4">
            <a:extLst>
              <a:ext uri="{FF2B5EF4-FFF2-40B4-BE49-F238E27FC236}">
                <a16:creationId xmlns:a16="http://schemas.microsoft.com/office/drawing/2014/main" id="{800F94F6-C03B-4355-23F5-A8CFDFDB0C44}"/>
              </a:ext>
            </a:extLst>
          </p:cNvPr>
          <p:cNvSpPr txBox="1"/>
          <p:nvPr/>
        </p:nvSpPr>
        <p:spPr>
          <a:xfrm>
            <a:off x="704144" y="5940965"/>
            <a:ext cx="7274460" cy="461665"/>
          </a:xfrm>
          <a:prstGeom prst="rect">
            <a:avLst/>
          </a:prstGeom>
          <a:noFill/>
        </p:spPr>
        <p:txBody>
          <a:bodyPr wrap="square">
            <a:spAutoFit/>
          </a:bodyPr>
          <a:lstStyle/>
          <a:p>
            <a:r>
              <a:rPr lang="en-US" sz="1200" dirty="0"/>
              <a:t>Reference: </a:t>
            </a:r>
            <a:r>
              <a:rPr lang="en-US" sz="1200" dirty="0">
                <a:hlinkClick r:id="rId2"/>
              </a:rPr>
              <a:t>https://learn.streamery.co/Topics/Safety/OSHA-Compliance/HazCom-Right-to-Know/Hazard-Communication-The-GHS-You-Concise-en</a:t>
            </a:r>
            <a:r>
              <a:rPr lang="en-US" sz="1200" dirty="0"/>
              <a:t> </a:t>
            </a:r>
          </a:p>
        </p:txBody>
      </p:sp>
    </p:spTree>
    <p:extLst>
      <p:ext uri="{BB962C8B-B14F-4D97-AF65-F5344CB8AC3E}">
        <p14:creationId xmlns:p14="http://schemas.microsoft.com/office/powerpoint/2010/main" val="127605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84F5-0CF8-C369-8A01-237966D767B8}"/>
              </a:ext>
            </a:extLst>
          </p:cNvPr>
          <p:cNvSpPr>
            <a:spLocks noGrp="1"/>
          </p:cNvSpPr>
          <p:nvPr>
            <p:ph type="title"/>
          </p:nvPr>
        </p:nvSpPr>
        <p:spPr>
          <a:xfrm>
            <a:off x="628650" y="365126"/>
            <a:ext cx="7886700" cy="1325563"/>
          </a:xfrm>
        </p:spPr>
        <p:txBody>
          <a:bodyPr vert="horz" lIns="91440" tIns="45720" rIns="91440" bIns="45720" rtlCol="0" anchor="ctr">
            <a:normAutofit/>
          </a:bodyPr>
          <a:lstStyle/>
          <a:p>
            <a:r>
              <a:rPr lang="en-US" b="1" kern="1200">
                <a:latin typeface="Arial" panose="020B0604020202020204" pitchFamily="34" charset="0"/>
                <a:ea typeface="Arial" panose="020B0604020202020204" pitchFamily="34" charset="0"/>
                <a:cs typeface="Arial" panose="020B0604020202020204" pitchFamily="34" charset="0"/>
              </a:rPr>
              <a:t>Know Where to Find Safety Data Sheets</a:t>
            </a:r>
          </a:p>
        </p:txBody>
      </p:sp>
      <p:sp>
        <p:nvSpPr>
          <p:cNvPr id="6" name="Content Placeholder 2">
            <a:extLst>
              <a:ext uri="{FF2B5EF4-FFF2-40B4-BE49-F238E27FC236}">
                <a16:creationId xmlns:a16="http://schemas.microsoft.com/office/drawing/2014/main" id="{3BA82ED2-2853-0050-C4BB-C5B071D9BC85}"/>
              </a:ext>
            </a:extLst>
          </p:cNvPr>
          <p:cNvSpPr txBox="1">
            <a:spLocks/>
          </p:cNvSpPr>
          <p:nvPr/>
        </p:nvSpPr>
        <p:spPr>
          <a:xfrm>
            <a:off x="6286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Sections 1–8 contain general information about the chemical, identification, hazards, composition, safe handling practices, and emergency control measures (e.g., fire fighting) to help those who need the information quickly.</a:t>
            </a:r>
          </a:p>
          <a:p>
            <a:r>
              <a:rPr lang="en-US" sz="1700" dirty="0"/>
              <a:t>Sections 9–11,16 contain technical and scientific information, such as physical and chemical properties, stability and reactivity information, toxicological information, and exposure control information.</a:t>
            </a:r>
            <a:endParaRPr lang="en-US" altLang="en-US" sz="1700" dirty="0"/>
          </a:p>
        </p:txBody>
      </p:sp>
      <p:pic>
        <p:nvPicPr>
          <p:cNvPr id="7" name="Picture 6" descr="A yellow sign with red text&#10;&#10;Description automatically generated">
            <a:extLst>
              <a:ext uri="{FF2B5EF4-FFF2-40B4-BE49-F238E27FC236}">
                <a16:creationId xmlns:a16="http://schemas.microsoft.com/office/drawing/2014/main" id="{2C555532-FA6C-8578-DF7C-417C3D3B0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2359374"/>
            <a:ext cx="3886200" cy="3283839"/>
          </a:xfrm>
          <a:prstGeom prst="rect">
            <a:avLst/>
          </a:prstGeom>
          <a:noFill/>
        </p:spPr>
      </p:pic>
      <p:sp>
        <p:nvSpPr>
          <p:cNvPr id="8" name="TextBox 7">
            <a:extLst>
              <a:ext uri="{FF2B5EF4-FFF2-40B4-BE49-F238E27FC236}">
                <a16:creationId xmlns:a16="http://schemas.microsoft.com/office/drawing/2014/main" id="{2B703B6B-DFEB-51D8-A10E-8FBB96E560C7}"/>
              </a:ext>
            </a:extLst>
          </p:cNvPr>
          <p:cNvSpPr txBox="1"/>
          <p:nvPr/>
        </p:nvSpPr>
        <p:spPr>
          <a:xfrm>
            <a:off x="761999" y="6215875"/>
            <a:ext cx="7082117" cy="276999"/>
          </a:xfrm>
          <a:prstGeom prst="rect">
            <a:avLst/>
          </a:prstGeom>
          <a:noFill/>
        </p:spPr>
        <p:txBody>
          <a:bodyPr wrap="square">
            <a:spAutoFit/>
          </a:bodyPr>
          <a:lstStyle/>
          <a:p>
            <a:r>
              <a:rPr lang="en-US" sz="1200" dirty="0"/>
              <a:t>Reference: </a:t>
            </a:r>
            <a:r>
              <a:rPr lang="en-US" sz="1200" dirty="0">
                <a:hlinkClick r:id="rId3"/>
              </a:rPr>
              <a:t>www.osha.gov/sites/default/files/publications/OSHA3514.pdf</a:t>
            </a:r>
            <a:r>
              <a:rPr lang="en-US" sz="1200" dirty="0"/>
              <a:t> </a:t>
            </a:r>
          </a:p>
        </p:txBody>
      </p:sp>
    </p:spTree>
    <p:extLst>
      <p:ext uri="{BB962C8B-B14F-4D97-AF65-F5344CB8AC3E}">
        <p14:creationId xmlns:p14="http://schemas.microsoft.com/office/powerpoint/2010/main" val="40811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D04C-806D-E983-1A14-36F0B4751AA2}"/>
              </a:ext>
            </a:extLst>
          </p:cNvPr>
          <p:cNvSpPr>
            <a:spLocks noGrp="1"/>
          </p:cNvSpPr>
          <p:nvPr>
            <p:ph type="title"/>
          </p:nvPr>
        </p:nvSpPr>
        <p:spPr/>
        <p:txBody>
          <a:bodyPr/>
          <a:lstStyle/>
          <a:p>
            <a:r>
              <a:rPr lang="en-US" dirty="0"/>
              <a:t>Good Housekeeping </a:t>
            </a:r>
          </a:p>
        </p:txBody>
      </p:sp>
      <p:sp>
        <p:nvSpPr>
          <p:cNvPr id="4" name="Content Placeholder 2">
            <a:extLst>
              <a:ext uri="{FF2B5EF4-FFF2-40B4-BE49-F238E27FC236}">
                <a16:creationId xmlns:a16="http://schemas.microsoft.com/office/drawing/2014/main" id="{42262DB2-CAB0-867B-62B1-70D7AAA64499}"/>
              </a:ext>
            </a:extLst>
          </p:cNvPr>
          <p:cNvSpPr>
            <a:spLocks noGrp="1"/>
          </p:cNvSpPr>
          <p:nvPr>
            <p:ph sz="half" idx="1"/>
          </p:nvPr>
        </p:nvSpPr>
        <p:spPr>
          <a:xfrm>
            <a:off x="0" y="1619658"/>
            <a:ext cx="4794376" cy="4667249"/>
          </a:xfrm>
        </p:spPr>
        <p:txBody>
          <a:bodyPr>
            <a:normAutofit/>
          </a:bodyPr>
          <a:lstStyle/>
          <a:p>
            <a:pPr lvl="1" eaLnBrk="1" hangingPunct="1">
              <a:spcBef>
                <a:spcPct val="33000"/>
              </a:spcBef>
              <a:buFont typeface="Arial" panose="020B0604020202020204" pitchFamily="34" charset="0"/>
              <a:buChar char="•"/>
            </a:pPr>
            <a:r>
              <a:rPr lang="en-US" altLang="en-US" sz="2000" dirty="0"/>
              <a:t>Practice good housekeeping in your work area. You are responsible for keeping your area organized.</a:t>
            </a:r>
          </a:p>
          <a:p>
            <a:pPr lvl="1" eaLnBrk="1" hangingPunct="1">
              <a:spcBef>
                <a:spcPct val="33000"/>
              </a:spcBef>
              <a:buFont typeface="Arial" panose="020B0604020202020204" pitchFamily="34" charset="0"/>
              <a:buChar char="•"/>
            </a:pPr>
            <a:r>
              <a:rPr lang="en-US" altLang="en-US" sz="2000" dirty="0"/>
              <a:t>Report areas in need of attention to your supervisor or a member of the safety committee. Clean up spills immediately.</a:t>
            </a:r>
          </a:p>
          <a:p>
            <a:pPr lvl="1" eaLnBrk="1" hangingPunct="1">
              <a:spcBef>
                <a:spcPct val="33000"/>
              </a:spcBef>
              <a:buFont typeface="Arial" panose="020B0604020202020204" pitchFamily="34" charset="0"/>
              <a:buChar char="•"/>
            </a:pPr>
            <a:r>
              <a:rPr lang="en-US" altLang="en-US" sz="2000" dirty="0"/>
              <a:t>Return tools and other equipment to their proper storage place after use.</a:t>
            </a:r>
          </a:p>
          <a:p>
            <a:pPr lvl="1" eaLnBrk="1" hangingPunct="1">
              <a:spcBef>
                <a:spcPct val="33000"/>
              </a:spcBef>
              <a:buFont typeface="Arial" panose="020B0604020202020204" pitchFamily="34" charset="0"/>
              <a:buChar char="•"/>
            </a:pPr>
            <a:r>
              <a:rPr lang="en-US" sz="2000" dirty="0"/>
              <a:t>Place empty boxes or wrappings in a cart or trash container to eliminate tripping hazards.</a:t>
            </a:r>
            <a:endParaRPr lang="en-US" altLang="en-US" sz="2000" dirty="0"/>
          </a:p>
          <a:p>
            <a:endParaRPr lang="en-US" sz="1700" dirty="0"/>
          </a:p>
        </p:txBody>
      </p:sp>
      <p:pic>
        <p:nvPicPr>
          <p:cNvPr id="5" name="Picture 4" descr="A person in overalls holding a broom&#10;&#10;Description automatically generated">
            <a:extLst>
              <a:ext uri="{FF2B5EF4-FFF2-40B4-BE49-F238E27FC236}">
                <a16:creationId xmlns:a16="http://schemas.microsoft.com/office/drawing/2014/main" id="{EA63A85A-D0D8-1B6B-09F9-CD0A0A426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563" y="1619658"/>
            <a:ext cx="3689412" cy="4086198"/>
          </a:xfrm>
          <a:prstGeom prst="rect">
            <a:avLst/>
          </a:prstGeom>
        </p:spPr>
      </p:pic>
      <p:sp>
        <p:nvSpPr>
          <p:cNvPr id="6" name="TextBox 5">
            <a:extLst>
              <a:ext uri="{FF2B5EF4-FFF2-40B4-BE49-F238E27FC236}">
                <a16:creationId xmlns:a16="http://schemas.microsoft.com/office/drawing/2014/main" id="{086B947C-2F80-ED9E-58E3-4003896B0301}"/>
              </a:ext>
            </a:extLst>
          </p:cNvPr>
          <p:cNvSpPr txBox="1"/>
          <p:nvPr/>
        </p:nvSpPr>
        <p:spPr>
          <a:xfrm>
            <a:off x="699246" y="6215875"/>
            <a:ext cx="6364941" cy="276999"/>
          </a:xfrm>
          <a:prstGeom prst="rect">
            <a:avLst/>
          </a:prstGeom>
          <a:noFill/>
        </p:spPr>
        <p:txBody>
          <a:bodyPr wrap="square">
            <a:spAutoFit/>
          </a:bodyPr>
          <a:lstStyle/>
          <a:p>
            <a:r>
              <a:rPr lang="en-US" sz="1200" dirty="0"/>
              <a:t>Reference: </a:t>
            </a:r>
            <a:r>
              <a:rPr lang="en-US" sz="1200" dirty="0">
                <a:hlinkClick r:id="rId3"/>
              </a:rPr>
              <a:t>www.osha.gov/laws-regs/regulations/standardnumber/1915/1915.81</a:t>
            </a:r>
            <a:r>
              <a:rPr lang="en-US" sz="1200" dirty="0"/>
              <a:t> </a:t>
            </a:r>
          </a:p>
        </p:txBody>
      </p:sp>
    </p:spTree>
    <p:extLst>
      <p:ext uri="{BB962C8B-B14F-4D97-AF65-F5344CB8AC3E}">
        <p14:creationId xmlns:p14="http://schemas.microsoft.com/office/powerpoint/2010/main" val="65618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95AF-C03F-DB5C-2B19-8F258D4BC8A4}"/>
              </a:ext>
            </a:extLst>
          </p:cNvPr>
          <p:cNvSpPr>
            <a:spLocks noGrp="1"/>
          </p:cNvSpPr>
          <p:nvPr>
            <p:ph type="title"/>
          </p:nvPr>
        </p:nvSpPr>
        <p:spPr/>
        <p:txBody>
          <a:bodyPr/>
          <a:lstStyle/>
          <a:p>
            <a:r>
              <a:rPr lang="en-US" dirty="0"/>
              <a:t>Your Role in Safety</a:t>
            </a:r>
          </a:p>
        </p:txBody>
      </p:sp>
      <p:sp>
        <p:nvSpPr>
          <p:cNvPr id="4" name="Content Placeholder 2">
            <a:extLst>
              <a:ext uri="{FF2B5EF4-FFF2-40B4-BE49-F238E27FC236}">
                <a16:creationId xmlns:a16="http://schemas.microsoft.com/office/drawing/2014/main" id="{CFFA47EA-AA02-D57E-C58C-B32529AA4E1B}"/>
              </a:ext>
            </a:extLst>
          </p:cNvPr>
          <p:cNvSpPr>
            <a:spLocks noGrp="1"/>
          </p:cNvSpPr>
          <p:nvPr>
            <p:ph sz="half" idx="1"/>
          </p:nvPr>
        </p:nvSpPr>
        <p:spPr>
          <a:xfrm>
            <a:off x="741830" y="1750312"/>
            <a:ext cx="4327911" cy="4351338"/>
          </a:xfrm>
        </p:spPr>
        <p:txBody>
          <a:bodyPr>
            <a:normAutofit/>
          </a:bodyPr>
          <a:lstStyle/>
          <a:p>
            <a:pPr marL="0" lvl="2" indent="0">
              <a:spcBef>
                <a:spcPct val="20000"/>
              </a:spcBef>
              <a:buSzPct val="70000"/>
              <a:buNone/>
              <a:defRPr/>
            </a:pPr>
            <a:r>
              <a:rPr lang="en-US" sz="2000" dirty="0">
                <a:latin typeface="Arial" panose="020B0604020202020204" pitchFamily="34" charset="0"/>
                <a:cs typeface="Arial" panose="020B0604020202020204" pitchFamily="34" charset="0"/>
              </a:rPr>
              <a:t>Our goal as a company is to achieve safe work practices to help create a safe environment for everyone. Your role in safety is to: </a:t>
            </a:r>
          </a:p>
          <a:p>
            <a:pPr marL="342900" lvl="2" indent="-342900">
              <a:spcBef>
                <a:spcPct val="20000"/>
              </a:spcBef>
              <a:buSzPct val="70000"/>
              <a:defRPr/>
            </a:pPr>
            <a:r>
              <a:rPr lang="en-US" sz="2000" dirty="0"/>
              <a:t>Participate in safety training.</a:t>
            </a:r>
          </a:p>
          <a:p>
            <a:pPr marL="342900" lvl="2" indent="-342900">
              <a:spcBef>
                <a:spcPct val="20000"/>
              </a:spcBef>
              <a:buSzPct val="70000"/>
              <a:defRPr/>
            </a:pPr>
            <a:r>
              <a:rPr lang="en-US" sz="2000" dirty="0"/>
              <a:t>Identify hazards.</a:t>
            </a:r>
          </a:p>
          <a:p>
            <a:pPr marL="342900" lvl="2" indent="-342900">
              <a:spcBef>
                <a:spcPct val="20000"/>
              </a:spcBef>
              <a:buSzPct val="70000"/>
              <a:defRPr/>
            </a:pPr>
            <a:r>
              <a:rPr lang="en-US" sz="2000" dirty="0"/>
              <a:t>Report hazards, incidents, and near misses.</a:t>
            </a:r>
          </a:p>
          <a:p>
            <a:pPr marL="342900" lvl="2" indent="-342900">
              <a:spcBef>
                <a:spcPct val="20000"/>
              </a:spcBef>
              <a:buSzPct val="70000"/>
              <a:defRPr/>
            </a:pPr>
            <a:r>
              <a:rPr lang="en-US" sz="2000" dirty="0"/>
              <a:t>Maintain an attitude of safety.</a:t>
            </a:r>
          </a:p>
          <a:p>
            <a:pPr marL="342900" lvl="2" indent="-342900">
              <a:spcBef>
                <a:spcPct val="20000"/>
              </a:spcBef>
              <a:buSzPct val="70000"/>
              <a:defRPr/>
            </a:pPr>
            <a:r>
              <a:rPr lang="en-US" sz="2000" dirty="0"/>
              <a:t>Ask for help.</a:t>
            </a:r>
            <a:endParaRPr lang="en-US" sz="2000" baseline="30000" dirty="0"/>
          </a:p>
        </p:txBody>
      </p:sp>
      <p:pic>
        <p:nvPicPr>
          <p:cNvPr id="5" name="Content Placeholder 4" descr="Construction worker male with solid fill">
            <a:extLst>
              <a:ext uri="{FF2B5EF4-FFF2-40B4-BE49-F238E27FC236}">
                <a16:creationId xmlns:a16="http://schemas.microsoft.com/office/drawing/2014/main" id="{C579B392-2492-E25A-B17D-938D3D825F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3688" y="1944186"/>
            <a:ext cx="3515365" cy="3515365"/>
          </a:xfrm>
          <a:prstGeom prst="rect">
            <a:avLst/>
          </a:prstGeom>
        </p:spPr>
      </p:pic>
      <p:sp>
        <p:nvSpPr>
          <p:cNvPr id="6" name="TextBox 5">
            <a:extLst>
              <a:ext uri="{FF2B5EF4-FFF2-40B4-BE49-F238E27FC236}">
                <a16:creationId xmlns:a16="http://schemas.microsoft.com/office/drawing/2014/main" id="{A8B836E0-DE24-910E-CDF2-8239B2BD72C2}"/>
              </a:ext>
            </a:extLst>
          </p:cNvPr>
          <p:cNvSpPr txBox="1"/>
          <p:nvPr/>
        </p:nvSpPr>
        <p:spPr>
          <a:xfrm>
            <a:off x="698127" y="6189348"/>
            <a:ext cx="7817223" cy="276999"/>
          </a:xfrm>
          <a:prstGeom prst="rect">
            <a:avLst/>
          </a:prstGeom>
          <a:noFill/>
        </p:spPr>
        <p:txBody>
          <a:bodyPr wrap="square">
            <a:spAutoFit/>
          </a:bodyPr>
          <a:lstStyle/>
          <a:p>
            <a:r>
              <a:rPr lang="en-US" sz="1200" dirty="0"/>
              <a:t>Reference: </a:t>
            </a:r>
            <a:r>
              <a:rPr lang="en-US" sz="1200" dirty="0">
                <a:hlinkClick r:id="rId5"/>
              </a:rPr>
              <a:t>www.osha.gov/safety-management/worker-participation</a:t>
            </a:r>
            <a:r>
              <a:rPr lang="en-US" sz="1200" dirty="0"/>
              <a:t>  </a:t>
            </a:r>
          </a:p>
        </p:txBody>
      </p:sp>
    </p:spTree>
    <p:extLst>
      <p:ext uri="{BB962C8B-B14F-4D97-AF65-F5344CB8AC3E}">
        <p14:creationId xmlns:p14="http://schemas.microsoft.com/office/powerpoint/2010/main" val="759148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gloves and gloves touching a yellow metal bar&#10;&#10;Description automatically generated">
            <a:hlinkClick r:id="rId2"/>
            <a:extLst>
              <a:ext uri="{FF2B5EF4-FFF2-40B4-BE49-F238E27FC236}">
                <a16:creationId xmlns:a16="http://schemas.microsoft.com/office/drawing/2014/main" id="{502670A2-7535-C4E5-60B0-3E3A52D6B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 y="1253331"/>
            <a:ext cx="7726624" cy="4346226"/>
          </a:xfrm>
          <a:prstGeom prst="rect">
            <a:avLst/>
          </a:prstGeom>
        </p:spPr>
      </p:pic>
      <p:sp>
        <p:nvSpPr>
          <p:cNvPr id="5" name="TextBox 4">
            <a:extLst>
              <a:ext uri="{FF2B5EF4-FFF2-40B4-BE49-F238E27FC236}">
                <a16:creationId xmlns:a16="http://schemas.microsoft.com/office/drawing/2014/main" id="{AE815C11-592B-A5A8-0A92-869E0EBC0983}"/>
              </a:ext>
            </a:extLst>
          </p:cNvPr>
          <p:cNvSpPr txBox="1"/>
          <p:nvPr/>
        </p:nvSpPr>
        <p:spPr>
          <a:xfrm>
            <a:off x="704144" y="5957754"/>
            <a:ext cx="6695038" cy="461665"/>
          </a:xfrm>
          <a:prstGeom prst="rect">
            <a:avLst/>
          </a:prstGeom>
          <a:noFill/>
        </p:spPr>
        <p:txBody>
          <a:bodyPr wrap="square">
            <a:spAutoFit/>
          </a:bodyPr>
          <a:lstStyle/>
          <a:p>
            <a:r>
              <a:rPr lang="en-US" sz="1200" dirty="0"/>
              <a:t>Reference: </a:t>
            </a:r>
            <a:r>
              <a:rPr lang="en-US" sz="1200" dirty="0">
                <a:hlinkClick r:id="rId2"/>
              </a:rPr>
              <a:t>https://learn.streamery.co/Topics/Safety/OSHA-Compliance/Machine-Guarding/To-The-Point-About-Machine-Guarding-And-Safety-De</a:t>
            </a:r>
            <a:r>
              <a:rPr lang="en-US" sz="1200" dirty="0"/>
              <a:t> </a:t>
            </a:r>
          </a:p>
        </p:txBody>
      </p:sp>
    </p:spTree>
    <p:extLst>
      <p:ext uri="{BB962C8B-B14F-4D97-AF65-F5344CB8AC3E}">
        <p14:creationId xmlns:p14="http://schemas.microsoft.com/office/powerpoint/2010/main" val="213131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3C92-4485-B66A-E73D-2CD3D9D73191}"/>
              </a:ext>
            </a:extLst>
          </p:cNvPr>
          <p:cNvSpPr>
            <a:spLocks noGrp="1"/>
          </p:cNvSpPr>
          <p:nvPr>
            <p:ph type="title"/>
          </p:nvPr>
        </p:nvSpPr>
        <p:spPr>
          <a:xfrm>
            <a:off x="628650" y="365126"/>
            <a:ext cx="7886700" cy="1325563"/>
          </a:xfrm>
        </p:spPr>
        <p:txBody>
          <a:bodyPr anchor="ctr">
            <a:normAutofit/>
          </a:bodyPr>
          <a:lstStyle/>
          <a:p>
            <a:r>
              <a:rPr lang="en-US" altLang="en-US" dirty="0"/>
              <a:t>Slip, Trip, and Fall Hazards</a:t>
            </a:r>
            <a:endParaRPr lang="en-US" dirty="0"/>
          </a:p>
        </p:txBody>
      </p:sp>
      <p:sp>
        <p:nvSpPr>
          <p:cNvPr id="4" name="Content Placeholder 2">
            <a:extLst>
              <a:ext uri="{FF2B5EF4-FFF2-40B4-BE49-F238E27FC236}">
                <a16:creationId xmlns:a16="http://schemas.microsoft.com/office/drawing/2014/main" id="{F2F2BFE1-3D55-5477-C817-68EF7745E2E3}"/>
              </a:ext>
            </a:extLst>
          </p:cNvPr>
          <p:cNvSpPr>
            <a:spLocks noGrp="1"/>
          </p:cNvSpPr>
          <p:nvPr>
            <p:ph sz="half" idx="1"/>
          </p:nvPr>
        </p:nvSpPr>
        <p:spPr>
          <a:xfrm>
            <a:off x="628650" y="1825625"/>
            <a:ext cx="3886200" cy="4351338"/>
          </a:xfrm>
        </p:spPr>
        <p:txBody>
          <a:bodyPr>
            <a:normAutofit/>
          </a:bodyPr>
          <a:lstStyle/>
          <a:p>
            <a:pPr marL="608648" lvl="1" indent="-257175" defTabSz="685800">
              <a:spcBef>
                <a:spcPct val="20000"/>
              </a:spcBef>
              <a:buFont typeface="Arial" panose="020B0604020202020204" pitchFamily="34" charset="0"/>
              <a:buChar char="•"/>
              <a:defRPr/>
            </a:pPr>
            <a:r>
              <a:rPr lang="en-US" sz="2000" dirty="0"/>
              <a:t>Power cords, ropes, and hoses across floors and walkways.</a:t>
            </a:r>
          </a:p>
          <a:p>
            <a:pPr marL="608648" lvl="1" indent="-257175" defTabSz="685800">
              <a:spcBef>
                <a:spcPct val="20000"/>
              </a:spcBef>
              <a:buFont typeface="Arial" panose="020B0604020202020204" pitchFamily="34" charset="0"/>
              <a:buChar char="•"/>
              <a:defRPr/>
            </a:pPr>
            <a:r>
              <a:rPr lang="en-US" sz="2000" dirty="0"/>
              <a:t>Open-sided walkways and platforms.</a:t>
            </a:r>
          </a:p>
          <a:p>
            <a:pPr marL="608648" lvl="1" indent="-257175" defTabSz="685800">
              <a:spcBef>
                <a:spcPct val="20000"/>
              </a:spcBef>
              <a:buFont typeface="Arial" panose="020B0604020202020204" pitchFamily="34" charset="0"/>
              <a:buChar char="•"/>
              <a:defRPr/>
            </a:pPr>
            <a:r>
              <a:rPr lang="en-US" sz="2000" dirty="0"/>
              <a:t>Clutter in walkways.</a:t>
            </a:r>
          </a:p>
          <a:p>
            <a:pPr marL="608648" lvl="1" indent="-257175" defTabSz="685800">
              <a:spcBef>
                <a:spcPct val="20000"/>
              </a:spcBef>
              <a:buFont typeface="Arial" panose="020B0604020202020204" pitchFamily="34" charset="0"/>
              <a:buChar char="•"/>
              <a:defRPr/>
            </a:pPr>
            <a:r>
              <a:rPr lang="en-US" sz="2000" dirty="0"/>
              <a:t>Floor damage or holes and openings in walls. </a:t>
            </a:r>
          </a:p>
          <a:p>
            <a:pPr marL="608648" lvl="1" indent="-257175" defTabSz="685800">
              <a:spcBef>
                <a:spcPct val="20000"/>
              </a:spcBef>
              <a:buFont typeface="Arial" panose="020B0604020202020204" pitchFamily="34" charset="0"/>
              <a:buChar char="•"/>
              <a:defRPr/>
            </a:pPr>
            <a:r>
              <a:rPr lang="en-US" sz="2000" dirty="0"/>
              <a:t>Open pits, tanks, vats, and ditches.</a:t>
            </a:r>
          </a:p>
          <a:p>
            <a:pPr marL="608648" lvl="1" indent="-257175" defTabSz="685800">
              <a:spcBef>
                <a:spcPct val="20000"/>
              </a:spcBef>
              <a:buFont typeface="Arial" panose="020B0604020202020204" pitchFamily="34" charset="0"/>
              <a:buChar char="•"/>
              <a:defRPr/>
            </a:pPr>
            <a:r>
              <a:rPr lang="en-US" sz="2000" dirty="0"/>
              <a:t>Wet floors or stairs.</a:t>
            </a:r>
          </a:p>
          <a:p>
            <a:endParaRPr lang="en-US" dirty="0"/>
          </a:p>
        </p:txBody>
      </p:sp>
      <p:pic>
        <p:nvPicPr>
          <p:cNvPr id="5" name="Picture 4" descr="A person cleaning floor with caution signs&#10;&#10;Description automatically generated">
            <a:extLst>
              <a:ext uri="{FF2B5EF4-FFF2-40B4-BE49-F238E27FC236}">
                <a16:creationId xmlns:a16="http://schemas.microsoft.com/office/drawing/2014/main" id="{5D160EA5-BDC3-7C35-54EE-41B29511A4C9}"/>
              </a:ext>
            </a:extLst>
          </p:cNvPr>
          <p:cNvPicPr>
            <a:picLocks noChangeAspect="1"/>
          </p:cNvPicPr>
          <p:nvPr/>
        </p:nvPicPr>
        <p:blipFill>
          <a:blip r:embed="rId2">
            <a:extLst>
              <a:ext uri="{28A0092B-C50C-407E-A947-70E740481C1C}">
                <a14:useLocalDpi xmlns:a14="http://schemas.microsoft.com/office/drawing/2010/main" val="0"/>
              </a:ext>
            </a:extLst>
          </a:blip>
          <a:srcRect l="1117" r="6331" b="-3"/>
          <a:stretch>
            <a:fillRect/>
          </a:stretch>
        </p:blipFill>
        <p:spPr>
          <a:xfrm>
            <a:off x="4629150" y="1627227"/>
            <a:ext cx="3886200" cy="4351338"/>
          </a:xfrm>
          <a:prstGeom prst="rect">
            <a:avLst/>
          </a:prstGeom>
          <a:noFill/>
        </p:spPr>
      </p:pic>
      <p:sp>
        <p:nvSpPr>
          <p:cNvPr id="6" name="TextBox 5">
            <a:extLst>
              <a:ext uri="{FF2B5EF4-FFF2-40B4-BE49-F238E27FC236}">
                <a16:creationId xmlns:a16="http://schemas.microsoft.com/office/drawing/2014/main" id="{0B837817-4E3C-FE61-709B-AA4B94E16D06}"/>
              </a:ext>
            </a:extLst>
          </p:cNvPr>
          <p:cNvSpPr txBox="1"/>
          <p:nvPr/>
        </p:nvSpPr>
        <p:spPr>
          <a:xfrm>
            <a:off x="285749" y="6219565"/>
            <a:ext cx="8921004" cy="276999"/>
          </a:xfrm>
          <a:prstGeom prst="rect">
            <a:avLst/>
          </a:prstGeom>
          <a:noFill/>
        </p:spPr>
        <p:txBody>
          <a:bodyPr wrap="square">
            <a:spAutoFit/>
          </a:bodyPr>
          <a:lstStyle/>
          <a:p>
            <a:pPr marL="457200" marR="0">
              <a:spcBef>
                <a:spcPts val="0"/>
              </a:spcBef>
              <a:spcAft>
                <a:spcPts val="0"/>
              </a:spcAft>
            </a:pPr>
            <a:r>
              <a:rPr lang="en-US" sz="1200" dirty="0">
                <a:effectLst/>
                <a:ea typeface="Calibri" panose="020F0502020204030204" pitchFamily="34" charset="0"/>
              </a:rPr>
              <a:t>Reference: 29 C.F.R. §§ 1910.21, 1910.22, 1910.25, 1910.28, 1910.29 &amp; 1910.30 (2024). </a:t>
            </a:r>
          </a:p>
        </p:txBody>
      </p:sp>
    </p:spTree>
    <p:extLst>
      <p:ext uri="{BB962C8B-B14F-4D97-AF65-F5344CB8AC3E}">
        <p14:creationId xmlns:p14="http://schemas.microsoft.com/office/powerpoint/2010/main" val="4266910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oot&#10;&#10;Description automatically generated">
            <a:hlinkClick r:id="rId2"/>
            <a:extLst>
              <a:ext uri="{FF2B5EF4-FFF2-40B4-BE49-F238E27FC236}">
                <a16:creationId xmlns:a16="http://schemas.microsoft.com/office/drawing/2014/main" id="{30405316-A69D-5F63-EA11-235C5A0E6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 y="1234440"/>
            <a:ext cx="7851648" cy="4416552"/>
          </a:xfrm>
          <a:prstGeom prst="rect">
            <a:avLst/>
          </a:prstGeom>
        </p:spPr>
      </p:pic>
      <p:sp>
        <p:nvSpPr>
          <p:cNvPr id="5" name="TextBox 4">
            <a:extLst>
              <a:ext uri="{FF2B5EF4-FFF2-40B4-BE49-F238E27FC236}">
                <a16:creationId xmlns:a16="http://schemas.microsoft.com/office/drawing/2014/main" id="{CC91F03B-4923-FF2E-4E1C-4014F7F1ACA2}"/>
              </a:ext>
            </a:extLst>
          </p:cNvPr>
          <p:cNvSpPr txBox="1"/>
          <p:nvPr/>
        </p:nvSpPr>
        <p:spPr>
          <a:xfrm>
            <a:off x="704144" y="5941687"/>
            <a:ext cx="7953469" cy="461665"/>
          </a:xfrm>
          <a:prstGeom prst="rect">
            <a:avLst/>
          </a:prstGeom>
          <a:noFill/>
        </p:spPr>
        <p:txBody>
          <a:bodyPr wrap="square">
            <a:spAutoFit/>
          </a:bodyPr>
          <a:lstStyle/>
          <a:p>
            <a:r>
              <a:rPr lang="en-US" sz="1200" dirty="0"/>
              <a:t>Reference: </a:t>
            </a:r>
            <a:r>
              <a:rPr lang="en-US" sz="1200" dirty="0">
                <a:hlinkClick r:id="rId2"/>
              </a:rPr>
              <a:t>https://learn.streamery.co/Topics/Safety/OSHA-Compliance/Slips,-Trips,-Falls/Understanding-and-Preventing-Slips,-Trips-and-Falls</a:t>
            </a:r>
            <a:r>
              <a:rPr lang="en-US" sz="1200" dirty="0"/>
              <a:t> </a:t>
            </a:r>
          </a:p>
        </p:txBody>
      </p:sp>
    </p:spTree>
    <p:extLst>
      <p:ext uri="{BB962C8B-B14F-4D97-AF65-F5344CB8AC3E}">
        <p14:creationId xmlns:p14="http://schemas.microsoft.com/office/powerpoint/2010/main" val="158866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8B07-95AC-F7F3-56E5-1C76315E1C04}"/>
              </a:ext>
            </a:extLst>
          </p:cNvPr>
          <p:cNvSpPr>
            <a:spLocks noGrp="1"/>
          </p:cNvSpPr>
          <p:nvPr>
            <p:ph type="title"/>
          </p:nvPr>
        </p:nvSpPr>
        <p:spPr/>
        <p:txBody>
          <a:bodyPr/>
          <a:lstStyle/>
          <a:p>
            <a:r>
              <a:rPr lang="en-US" dirty="0"/>
              <a:t>Safe Driving Tips</a:t>
            </a:r>
          </a:p>
        </p:txBody>
      </p:sp>
      <p:sp>
        <p:nvSpPr>
          <p:cNvPr id="4" name="Content Placeholder 2">
            <a:extLst>
              <a:ext uri="{FF2B5EF4-FFF2-40B4-BE49-F238E27FC236}">
                <a16:creationId xmlns:a16="http://schemas.microsoft.com/office/drawing/2014/main" id="{0A208B6A-801B-1547-7D9B-F186499529B5}"/>
              </a:ext>
            </a:extLst>
          </p:cNvPr>
          <p:cNvSpPr>
            <a:spLocks noGrp="1"/>
          </p:cNvSpPr>
          <p:nvPr>
            <p:ph sz="half" idx="1"/>
          </p:nvPr>
        </p:nvSpPr>
        <p:spPr>
          <a:xfrm>
            <a:off x="420419" y="1738469"/>
            <a:ext cx="4061045" cy="4351338"/>
          </a:xfrm>
        </p:spPr>
        <p:txBody>
          <a:bodyPr>
            <a:normAutofit/>
          </a:bodyPr>
          <a:lstStyle/>
          <a:p>
            <a:pPr marL="608648" lvl="1" indent="-257175">
              <a:spcBef>
                <a:spcPct val="19000"/>
              </a:spcBef>
              <a:buFont typeface="Arial" panose="020B0604020202020204" pitchFamily="34" charset="0"/>
              <a:buChar char="•"/>
              <a:defRPr/>
            </a:pPr>
            <a:r>
              <a:rPr lang="en-US" sz="2000" dirty="0"/>
              <a:t>Plan your route ahead of time and allow plenty of travel time.</a:t>
            </a:r>
          </a:p>
          <a:p>
            <a:pPr marL="608648" lvl="1" indent="-257175">
              <a:spcBef>
                <a:spcPct val="19000"/>
              </a:spcBef>
              <a:buFont typeface="Arial" panose="020B0604020202020204" pitchFamily="34" charset="0"/>
              <a:buChar char="•"/>
              <a:defRPr/>
            </a:pPr>
            <a:r>
              <a:rPr lang="en-US" sz="2000" dirty="0"/>
              <a:t>Use a seatbelt at all times.</a:t>
            </a:r>
          </a:p>
          <a:p>
            <a:pPr marL="608648" lvl="1" indent="-257175">
              <a:spcBef>
                <a:spcPct val="19000"/>
              </a:spcBef>
              <a:buFont typeface="Arial" panose="020B0604020202020204" pitchFamily="34" charset="0"/>
              <a:buChar char="•"/>
              <a:defRPr/>
            </a:pPr>
            <a:r>
              <a:rPr lang="en-US" sz="2000" dirty="0"/>
              <a:t>Keep your lights on and use turn signals.</a:t>
            </a:r>
          </a:p>
          <a:p>
            <a:pPr marL="608648" lvl="1" indent="-257175">
              <a:spcBef>
                <a:spcPct val="19000"/>
              </a:spcBef>
              <a:buFont typeface="Arial" panose="020B0604020202020204" pitchFamily="34" charset="0"/>
              <a:buChar char="•"/>
              <a:defRPr/>
            </a:pPr>
            <a:r>
              <a:rPr lang="en-US" sz="2000" dirty="0"/>
              <a:t>Be alert to situations requiring quick action. </a:t>
            </a:r>
          </a:p>
          <a:p>
            <a:pPr marL="608648" lvl="1" indent="-257175">
              <a:spcBef>
                <a:spcPct val="19000"/>
              </a:spcBef>
              <a:buFont typeface="Arial" panose="020B0604020202020204" pitchFamily="34" charset="0"/>
              <a:buChar char="•"/>
              <a:defRPr/>
            </a:pPr>
            <a:r>
              <a:rPr lang="en-US" sz="2000" dirty="0"/>
              <a:t>Avoid distractions and do not text while driving.</a:t>
            </a:r>
          </a:p>
          <a:p>
            <a:pPr marL="608648" lvl="1" indent="-257175">
              <a:spcBef>
                <a:spcPct val="19000"/>
              </a:spcBef>
              <a:buFont typeface="Arial" panose="020B0604020202020204" pitchFamily="34" charset="0"/>
              <a:buChar char="•"/>
              <a:defRPr/>
            </a:pPr>
            <a:r>
              <a:rPr lang="en-US" sz="2000" dirty="0"/>
              <a:t>Make sure your vehicle is inspected regularly.</a:t>
            </a:r>
          </a:p>
          <a:p>
            <a:pPr marL="351473" lvl="1" indent="0">
              <a:spcBef>
                <a:spcPct val="19000"/>
              </a:spcBef>
              <a:buNone/>
              <a:defRPr/>
            </a:pPr>
            <a:endParaRPr lang="en-US" sz="2000" dirty="0"/>
          </a:p>
          <a:p>
            <a:endParaRPr lang="en-US" dirty="0"/>
          </a:p>
        </p:txBody>
      </p:sp>
      <p:sp>
        <p:nvSpPr>
          <p:cNvPr id="5" name="Content Placeholder 2">
            <a:extLst>
              <a:ext uri="{FF2B5EF4-FFF2-40B4-BE49-F238E27FC236}">
                <a16:creationId xmlns:a16="http://schemas.microsoft.com/office/drawing/2014/main" id="{D552BE46-A57C-DE15-99FE-F8C2E07B7168}"/>
              </a:ext>
            </a:extLst>
          </p:cNvPr>
          <p:cNvSpPr txBox="1">
            <a:spLocks/>
          </p:cNvSpPr>
          <p:nvPr/>
        </p:nvSpPr>
        <p:spPr>
          <a:xfrm>
            <a:off x="420419" y="1738469"/>
            <a:ext cx="40610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8648" lvl="1" indent="-257175">
              <a:spcBef>
                <a:spcPct val="19000"/>
              </a:spcBef>
              <a:buFont typeface="Arial" panose="020B0604020202020204" pitchFamily="34" charset="0"/>
              <a:buChar char="•"/>
              <a:defRPr/>
            </a:pPr>
            <a:r>
              <a:rPr lang="en-US" sz="2000"/>
              <a:t>Plan your route ahead of time and allow plenty of travel time.</a:t>
            </a:r>
          </a:p>
          <a:p>
            <a:pPr marL="608648" lvl="1" indent="-257175">
              <a:spcBef>
                <a:spcPct val="19000"/>
              </a:spcBef>
              <a:buFont typeface="Arial" panose="020B0604020202020204" pitchFamily="34" charset="0"/>
              <a:buChar char="•"/>
              <a:defRPr/>
            </a:pPr>
            <a:r>
              <a:rPr lang="en-US" sz="2000"/>
              <a:t>Use a seatbelt at all times.</a:t>
            </a:r>
          </a:p>
          <a:p>
            <a:pPr marL="608648" lvl="1" indent="-257175">
              <a:spcBef>
                <a:spcPct val="19000"/>
              </a:spcBef>
              <a:buFont typeface="Arial" panose="020B0604020202020204" pitchFamily="34" charset="0"/>
              <a:buChar char="•"/>
              <a:defRPr/>
            </a:pPr>
            <a:r>
              <a:rPr lang="en-US" sz="2000"/>
              <a:t>Keep your lights on and use turn signals.</a:t>
            </a:r>
          </a:p>
          <a:p>
            <a:pPr marL="608648" lvl="1" indent="-257175">
              <a:spcBef>
                <a:spcPct val="19000"/>
              </a:spcBef>
              <a:buFont typeface="Arial" panose="020B0604020202020204" pitchFamily="34" charset="0"/>
              <a:buChar char="•"/>
              <a:defRPr/>
            </a:pPr>
            <a:r>
              <a:rPr lang="en-US" sz="2000"/>
              <a:t>Be alert to situations requiring quick action. </a:t>
            </a:r>
          </a:p>
          <a:p>
            <a:pPr marL="608648" lvl="1" indent="-257175">
              <a:spcBef>
                <a:spcPct val="19000"/>
              </a:spcBef>
              <a:buFont typeface="Arial" panose="020B0604020202020204" pitchFamily="34" charset="0"/>
              <a:buChar char="•"/>
              <a:defRPr/>
            </a:pPr>
            <a:r>
              <a:rPr lang="en-US" sz="2000"/>
              <a:t>Avoid distractions and do not text while driving.</a:t>
            </a:r>
          </a:p>
          <a:p>
            <a:pPr marL="608648" lvl="1" indent="-257175">
              <a:spcBef>
                <a:spcPct val="19000"/>
              </a:spcBef>
              <a:buFont typeface="Arial" panose="020B0604020202020204" pitchFamily="34" charset="0"/>
              <a:buChar char="•"/>
              <a:defRPr/>
            </a:pPr>
            <a:r>
              <a:rPr lang="en-US" sz="2000"/>
              <a:t>Make sure your vehicle is inspected regularly.</a:t>
            </a:r>
          </a:p>
          <a:p>
            <a:pPr marL="351473" lvl="1" indent="0">
              <a:spcBef>
                <a:spcPct val="19000"/>
              </a:spcBef>
              <a:buFont typeface="Courier New" panose="02070309020205020404" pitchFamily="49" charset="0"/>
              <a:buNone/>
              <a:defRPr/>
            </a:pPr>
            <a:endParaRPr lang="en-US" sz="2000"/>
          </a:p>
          <a:p>
            <a:endParaRPr lang="en-US" dirty="0"/>
          </a:p>
        </p:txBody>
      </p:sp>
      <p:pic>
        <p:nvPicPr>
          <p:cNvPr id="6" name="Picture 5" descr="A person holding a steering wheel&#10;&#10;Description automatically generated">
            <a:extLst>
              <a:ext uri="{FF2B5EF4-FFF2-40B4-BE49-F238E27FC236}">
                <a16:creationId xmlns:a16="http://schemas.microsoft.com/office/drawing/2014/main" id="{2C3658E1-F0A5-811F-C241-B4D0072FF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84" y="1702396"/>
            <a:ext cx="3674012" cy="4085755"/>
          </a:xfrm>
          <a:prstGeom prst="rect">
            <a:avLst/>
          </a:prstGeom>
        </p:spPr>
      </p:pic>
      <p:sp>
        <p:nvSpPr>
          <p:cNvPr id="7" name="TextBox 6">
            <a:extLst>
              <a:ext uri="{FF2B5EF4-FFF2-40B4-BE49-F238E27FC236}">
                <a16:creationId xmlns:a16="http://schemas.microsoft.com/office/drawing/2014/main" id="{7D214334-9FE7-FC46-61CC-B1EF1F0C14DA}"/>
              </a:ext>
            </a:extLst>
          </p:cNvPr>
          <p:cNvSpPr txBox="1"/>
          <p:nvPr/>
        </p:nvSpPr>
        <p:spPr>
          <a:xfrm>
            <a:off x="869132" y="6173943"/>
            <a:ext cx="5889305" cy="276999"/>
          </a:xfrm>
          <a:prstGeom prst="rect">
            <a:avLst/>
          </a:prstGeom>
          <a:noFill/>
        </p:spPr>
        <p:txBody>
          <a:bodyPr wrap="none" rtlCol="0">
            <a:spAutoFit/>
          </a:bodyPr>
          <a:lstStyle/>
          <a:p>
            <a:r>
              <a:rPr lang="en-US" sz="1200" dirty="0"/>
              <a:t>Reference: </a:t>
            </a:r>
            <a:r>
              <a:rPr lang="en-US" sz="1200" dirty="0">
                <a:hlinkClick r:id="rId3"/>
              </a:rPr>
              <a:t>www.osha.gov/sites/default/files/publications/Safe_Driving_Practices.pdf</a:t>
            </a:r>
            <a:r>
              <a:rPr lang="en-US" sz="1200" dirty="0"/>
              <a:t> </a:t>
            </a:r>
          </a:p>
        </p:txBody>
      </p:sp>
    </p:spTree>
    <p:extLst>
      <p:ext uri="{BB962C8B-B14F-4D97-AF65-F5344CB8AC3E}">
        <p14:creationId xmlns:p14="http://schemas.microsoft.com/office/powerpoint/2010/main" val="3862696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6E8F-3845-A1C4-CA0C-1BAB43C0AFDC}"/>
              </a:ext>
            </a:extLst>
          </p:cNvPr>
          <p:cNvSpPr>
            <a:spLocks noGrp="1"/>
          </p:cNvSpPr>
          <p:nvPr>
            <p:ph type="title"/>
          </p:nvPr>
        </p:nvSpPr>
        <p:spPr/>
        <p:txBody>
          <a:bodyPr/>
          <a:lstStyle/>
          <a:p>
            <a:r>
              <a:rPr lang="en-US" dirty="0"/>
              <a:t>Basic Electrical Safety</a:t>
            </a:r>
          </a:p>
        </p:txBody>
      </p:sp>
      <p:sp>
        <p:nvSpPr>
          <p:cNvPr id="4" name="Content Placeholder 2">
            <a:extLst>
              <a:ext uri="{FF2B5EF4-FFF2-40B4-BE49-F238E27FC236}">
                <a16:creationId xmlns:a16="http://schemas.microsoft.com/office/drawing/2014/main" id="{C7C8644A-A522-A3CE-BA9B-3643BB76A191}"/>
              </a:ext>
            </a:extLst>
          </p:cNvPr>
          <p:cNvSpPr>
            <a:spLocks noGrp="1"/>
          </p:cNvSpPr>
          <p:nvPr>
            <p:ph sz="half" idx="1"/>
          </p:nvPr>
        </p:nvSpPr>
        <p:spPr>
          <a:xfrm>
            <a:off x="628650" y="1713241"/>
            <a:ext cx="3886200" cy="4351338"/>
          </a:xfrm>
        </p:spPr>
        <p:txBody>
          <a:bodyPr>
            <a:normAutofit fontScale="92500"/>
          </a:bodyPr>
          <a:lstStyle/>
          <a:p>
            <a:r>
              <a:rPr lang="en-US" sz="2200" dirty="0"/>
              <a:t>Damaged outlets and loose or missing covers should be replaced immediately.</a:t>
            </a:r>
          </a:p>
          <a:p>
            <a:r>
              <a:rPr lang="en-US" sz="2200" dirty="0"/>
              <a:t>Report any exposed wiring.</a:t>
            </a:r>
          </a:p>
          <a:p>
            <a:r>
              <a:rPr lang="en-US" sz="2200" dirty="0"/>
              <a:t>Use ground-fault circuit interrupter (GFCI) outlets near sinks.</a:t>
            </a:r>
          </a:p>
          <a:p>
            <a:r>
              <a:rPr lang="en-US" sz="2200" dirty="0"/>
              <a:t>Keep electrical panels closed and clear of obstruction.</a:t>
            </a:r>
          </a:p>
          <a:p>
            <a:r>
              <a:rPr lang="en-US" sz="2200" dirty="0"/>
              <a:t>Wear correct PPE.</a:t>
            </a:r>
          </a:p>
          <a:p>
            <a:r>
              <a:rPr lang="en-US" sz="2200" dirty="0"/>
              <a:t>Inspect electrical cords for exposed wires or missing ground plug.</a:t>
            </a:r>
          </a:p>
          <a:p>
            <a:pPr lvl="1" eaLnBrk="1" hangingPunct="1">
              <a:spcBef>
                <a:spcPct val="45000"/>
              </a:spcBef>
              <a:buFont typeface="Arial" panose="020B0604020202020204" pitchFamily="34" charset="0"/>
              <a:buChar char="•"/>
            </a:pPr>
            <a:endParaRPr lang="en-US" sz="2000" dirty="0"/>
          </a:p>
        </p:txBody>
      </p:sp>
      <p:pic>
        <p:nvPicPr>
          <p:cNvPr id="5" name="Picture 4" descr="A close-up of several power cords&#10;&#10;Description automatically generated">
            <a:extLst>
              <a:ext uri="{FF2B5EF4-FFF2-40B4-BE49-F238E27FC236}">
                <a16:creationId xmlns:a16="http://schemas.microsoft.com/office/drawing/2014/main" id="{6068886F-46B7-2460-5911-E1273ED11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241" y="1713241"/>
            <a:ext cx="3838942" cy="4212071"/>
          </a:xfrm>
          <a:prstGeom prst="rect">
            <a:avLst/>
          </a:prstGeom>
        </p:spPr>
      </p:pic>
      <p:sp>
        <p:nvSpPr>
          <p:cNvPr id="6" name="TextBox 5">
            <a:extLst>
              <a:ext uri="{FF2B5EF4-FFF2-40B4-BE49-F238E27FC236}">
                <a16:creationId xmlns:a16="http://schemas.microsoft.com/office/drawing/2014/main" id="{0E1FEF34-F7E0-045B-17BA-5BFBF8D496C2}"/>
              </a:ext>
            </a:extLst>
          </p:cNvPr>
          <p:cNvSpPr txBox="1"/>
          <p:nvPr/>
        </p:nvSpPr>
        <p:spPr>
          <a:xfrm>
            <a:off x="628650" y="6215875"/>
            <a:ext cx="5346637" cy="276999"/>
          </a:xfrm>
          <a:prstGeom prst="rect">
            <a:avLst/>
          </a:prstGeom>
          <a:noFill/>
        </p:spPr>
        <p:txBody>
          <a:bodyPr wrap="square" rtlCol="0">
            <a:spAutoFit/>
          </a:bodyPr>
          <a:lstStyle/>
          <a:p>
            <a:r>
              <a:rPr lang="en-US" sz="1200" dirty="0"/>
              <a:t>Reference: </a:t>
            </a:r>
            <a:r>
              <a:rPr lang="en-US" sz="1200" dirty="0">
                <a:hlinkClick r:id="rId3"/>
              </a:rPr>
              <a:t>www.osha.gov/electrical</a:t>
            </a:r>
            <a:endParaRPr lang="en-US" sz="1200" dirty="0"/>
          </a:p>
        </p:txBody>
      </p:sp>
    </p:spTree>
    <p:extLst>
      <p:ext uri="{BB962C8B-B14F-4D97-AF65-F5344CB8AC3E}">
        <p14:creationId xmlns:p14="http://schemas.microsoft.com/office/powerpoint/2010/main" val="2500340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wire&#10;&#10;Description automatically generated">
            <a:hlinkClick r:id="rId2"/>
            <a:extLst>
              <a:ext uri="{FF2B5EF4-FFF2-40B4-BE49-F238E27FC236}">
                <a16:creationId xmlns:a16="http://schemas.microsoft.com/office/drawing/2014/main" id="{1CBADB0C-DC5E-F6D6-FEB7-4E46E3895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36" y="1223345"/>
            <a:ext cx="7842326" cy="4411309"/>
          </a:xfrm>
          <a:prstGeom prst="rect">
            <a:avLst/>
          </a:prstGeom>
        </p:spPr>
      </p:pic>
      <p:sp>
        <p:nvSpPr>
          <p:cNvPr id="5" name="TextBox 4">
            <a:extLst>
              <a:ext uri="{FF2B5EF4-FFF2-40B4-BE49-F238E27FC236}">
                <a16:creationId xmlns:a16="http://schemas.microsoft.com/office/drawing/2014/main" id="{F131E97D-81FD-0D3A-99CE-BDE51D92CD1B}"/>
              </a:ext>
            </a:extLst>
          </p:cNvPr>
          <p:cNvSpPr txBox="1"/>
          <p:nvPr/>
        </p:nvSpPr>
        <p:spPr>
          <a:xfrm>
            <a:off x="650836" y="5948127"/>
            <a:ext cx="7842327" cy="461665"/>
          </a:xfrm>
          <a:prstGeom prst="rect">
            <a:avLst/>
          </a:prstGeom>
          <a:noFill/>
        </p:spPr>
        <p:txBody>
          <a:bodyPr wrap="square">
            <a:spAutoFit/>
          </a:bodyPr>
          <a:lstStyle/>
          <a:p>
            <a:r>
              <a:rPr lang="en-US" sz="1200" dirty="0"/>
              <a:t>Reference: </a:t>
            </a:r>
            <a:r>
              <a:rPr lang="en-US" sz="1200" dirty="0">
                <a:hlinkClick r:id="rId2"/>
              </a:rPr>
              <a:t>https://learn.streamery.co/Topics/Safety/OSHA-Compliance/Electrical-Safety/Basic-Electrical-Safety-For-the-Average-Person</a:t>
            </a:r>
            <a:r>
              <a:rPr lang="en-US" sz="1200" dirty="0"/>
              <a:t> </a:t>
            </a:r>
          </a:p>
        </p:txBody>
      </p:sp>
    </p:spTree>
    <p:extLst>
      <p:ext uri="{BB962C8B-B14F-4D97-AF65-F5344CB8AC3E}">
        <p14:creationId xmlns:p14="http://schemas.microsoft.com/office/powerpoint/2010/main" val="2246627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3DBC-39FB-4A6B-7BEC-AC8EF4DC1A67}"/>
              </a:ext>
            </a:extLst>
          </p:cNvPr>
          <p:cNvSpPr>
            <a:spLocks noGrp="1"/>
          </p:cNvSpPr>
          <p:nvPr>
            <p:ph type="title"/>
          </p:nvPr>
        </p:nvSpPr>
        <p:spPr/>
        <p:txBody>
          <a:bodyPr/>
          <a:lstStyle/>
          <a:p>
            <a:r>
              <a:rPr lang="en-US" dirty="0"/>
              <a:t>Common Fire Hazards</a:t>
            </a:r>
          </a:p>
        </p:txBody>
      </p:sp>
      <p:sp>
        <p:nvSpPr>
          <p:cNvPr id="4" name="Content Placeholder 2">
            <a:extLst>
              <a:ext uri="{FF2B5EF4-FFF2-40B4-BE49-F238E27FC236}">
                <a16:creationId xmlns:a16="http://schemas.microsoft.com/office/drawing/2014/main" id="{9DD3837E-BC75-4D4A-08C1-BE7BA0902852}"/>
              </a:ext>
            </a:extLst>
          </p:cNvPr>
          <p:cNvSpPr>
            <a:spLocks noGrp="1"/>
          </p:cNvSpPr>
          <p:nvPr>
            <p:ph sz="half" idx="1"/>
          </p:nvPr>
        </p:nvSpPr>
        <p:spPr>
          <a:xfrm>
            <a:off x="465688" y="1822450"/>
            <a:ext cx="3886200" cy="4351338"/>
          </a:xfrm>
        </p:spPr>
        <p:txBody>
          <a:bodyPr>
            <a:normAutofit/>
          </a:bodyPr>
          <a:lstStyle/>
          <a:p>
            <a:pPr lvl="1" eaLnBrk="1" hangingPunct="1">
              <a:spcBef>
                <a:spcPct val="45000"/>
              </a:spcBef>
              <a:buFont typeface="Arial" panose="020B0604020202020204" pitchFamily="34" charset="0"/>
              <a:buChar char="•"/>
            </a:pPr>
            <a:r>
              <a:rPr lang="en-US" altLang="en-US" sz="2000" dirty="0"/>
              <a:t>Office equipment and supplies</a:t>
            </a:r>
          </a:p>
          <a:p>
            <a:pPr lvl="1" eaLnBrk="1" hangingPunct="1">
              <a:spcBef>
                <a:spcPct val="45000"/>
              </a:spcBef>
              <a:buFont typeface="Arial" panose="020B0604020202020204" pitchFamily="34" charset="0"/>
              <a:buChar char="•"/>
            </a:pPr>
            <a:r>
              <a:rPr lang="en-US" altLang="en-US" sz="2000" dirty="0"/>
              <a:t>Electrical wires and equipment</a:t>
            </a:r>
          </a:p>
          <a:p>
            <a:pPr lvl="1" eaLnBrk="1" hangingPunct="1">
              <a:spcBef>
                <a:spcPct val="45000"/>
              </a:spcBef>
              <a:buFont typeface="Arial" panose="020B0604020202020204" pitchFamily="34" charset="0"/>
              <a:buChar char="•"/>
            </a:pPr>
            <a:r>
              <a:rPr lang="en-US" altLang="en-US" sz="2000" dirty="0"/>
              <a:t>Flammable materials</a:t>
            </a:r>
            <a:endParaRPr lang="en-US" sz="2000" dirty="0"/>
          </a:p>
        </p:txBody>
      </p:sp>
      <p:pic>
        <p:nvPicPr>
          <p:cNvPr id="5" name="Picture 4" descr="Firemen wearing fire gear and helmets&#10;&#10;Description automatically generated with medium confidence">
            <a:extLst>
              <a:ext uri="{FF2B5EF4-FFF2-40B4-BE49-F238E27FC236}">
                <a16:creationId xmlns:a16="http://schemas.microsoft.com/office/drawing/2014/main" id="{39E179D4-4A2D-848D-734D-03D4ABD32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111" y="1395983"/>
            <a:ext cx="3386081" cy="4740513"/>
          </a:xfrm>
          <a:prstGeom prst="rect">
            <a:avLst/>
          </a:prstGeom>
        </p:spPr>
      </p:pic>
      <p:sp>
        <p:nvSpPr>
          <p:cNvPr id="6" name="TextBox 5">
            <a:extLst>
              <a:ext uri="{FF2B5EF4-FFF2-40B4-BE49-F238E27FC236}">
                <a16:creationId xmlns:a16="http://schemas.microsoft.com/office/drawing/2014/main" id="{C6C9BF4C-68AC-2C84-436D-D52CB0C8CD9A}"/>
              </a:ext>
            </a:extLst>
          </p:cNvPr>
          <p:cNvSpPr txBox="1"/>
          <p:nvPr/>
        </p:nvSpPr>
        <p:spPr>
          <a:xfrm>
            <a:off x="896293" y="6204321"/>
            <a:ext cx="3972113" cy="276999"/>
          </a:xfrm>
          <a:prstGeom prst="rect">
            <a:avLst/>
          </a:prstGeom>
          <a:noFill/>
        </p:spPr>
        <p:txBody>
          <a:bodyPr wrap="none" rtlCol="0">
            <a:spAutoFit/>
          </a:bodyPr>
          <a:lstStyle/>
          <a:p>
            <a:r>
              <a:rPr lang="en-US" sz="1200" dirty="0"/>
              <a:t>Reference: </a:t>
            </a:r>
            <a:r>
              <a:rPr lang="en-US" sz="1200" dirty="0">
                <a:hlinkClick r:id="rId3"/>
              </a:rPr>
              <a:t>www.osha.gov/fire-safety/hazards-solutions</a:t>
            </a:r>
            <a:r>
              <a:rPr lang="en-US" sz="1200" dirty="0"/>
              <a:t> </a:t>
            </a:r>
          </a:p>
        </p:txBody>
      </p:sp>
    </p:spTree>
    <p:extLst>
      <p:ext uri="{BB962C8B-B14F-4D97-AF65-F5344CB8AC3E}">
        <p14:creationId xmlns:p14="http://schemas.microsoft.com/office/powerpoint/2010/main" val="2201968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8969-8911-1283-5E87-958FED5C9589}"/>
              </a:ext>
            </a:extLst>
          </p:cNvPr>
          <p:cNvSpPr>
            <a:spLocks noGrp="1"/>
          </p:cNvSpPr>
          <p:nvPr>
            <p:ph type="title"/>
          </p:nvPr>
        </p:nvSpPr>
        <p:spPr/>
        <p:txBody>
          <a:bodyPr/>
          <a:lstStyle/>
          <a:p>
            <a:r>
              <a:rPr lang="en-US" dirty="0"/>
              <a:t>Fire Response</a:t>
            </a:r>
          </a:p>
        </p:txBody>
      </p:sp>
      <p:sp>
        <p:nvSpPr>
          <p:cNvPr id="4" name="Content Placeholder 2">
            <a:extLst>
              <a:ext uri="{FF2B5EF4-FFF2-40B4-BE49-F238E27FC236}">
                <a16:creationId xmlns:a16="http://schemas.microsoft.com/office/drawing/2014/main" id="{47C68796-94C2-69D8-5226-8C957D094F26}"/>
              </a:ext>
            </a:extLst>
          </p:cNvPr>
          <p:cNvSpPr>
            <a:spLocks noGrp="1"/>
          </p:cNvSpPr>
          <p:nvPr>
            <p:ph sz="half" idx="1"/>
          </p:nvPr>
        </p:nvSpPr>
        <p:spPr>
          <a:xfrm>
            <a:off x="266511" y="1849610"/>
            <a:ext cx="3952403" cy="4351338"/>
          </a:xfrm>
        </p:spPr>
        <p:txBody>
          <a:bodyPr>
            <a:normAutofit/>
          </a:bodyPr>
          <a:lstStyle/>
          <a:p>
            <a:pPr lvl="1" eaLnBrk="1" hangingPunct="1">
              <a:buFont typeface="Arial" panose="020B0604020202020204" pitchFamily="34" charset="0"/>
              <a:buChar char="•"/>
            </a:pPr>
            <a:r>
              <a:rPr lang="en-US" altLang="en-US" sz="2000" dirty="0"/>
              <a:t>Know where fire extinguishers are located.</a:t>
            </a:r>
          </a:p>
          <a:p>
            <a:pPr lvl="1" eaLnBrk="1" hangingPunct="1">
              <a:buFont typeface="Arial" panose="020B0604020202020204" pitchFamily="34" charset="0"/>
              <a:buChar char="•"/>
            </a:pPr>
            <a:r>
              <a:rPr lang="en-US" altLang="en-US" sz="2000" dirty="0"/>
              <a:t>Use the right extinguisher for the job.</a:t>
            </a:r>
          </a:p>
          <a:p>
            <a:pPr lvl="1" eaLnBrk="1" hangingPunct="1">
              <a:buFont typeface="Arial" panose="020B0604020202020204" pitchFamily="34" charset="0"/>
              <a:buChar char="•"/>
            </a:pPr>
            <a:r>
              <a:rPr lang="en-US" altLang="en-US" sz="2000" dirty="0"/>
              <a:t>Know how to use a fire extinguisher:</a:t>
            </a:r>
          </a:p>
          <a:p>
            <a:pPr lvl="2" eaLnBrk="1" hangingPunct="1">
              <a:buFont typeface="Courier New" panose="02070309020205020404" pitchFamily="49" charset="0"/>
              <a:buChar char="o"/>
            </a:pPr>
            <a:r>
              <a:rPr lang="en-US" altLang="en-US" sz="2000" b="1" dirty="0"/>
              <a:t>P</a:t>
            </a:r>
            <a:r>
              <a:rPr lang="en-US" altLang="en-US" sz="2000" dirty="0"/>
              <a:t>ull the pin</a:t>
            </a:r>
          </a:p>
          <a:p>
            <a:pPr lvl="2" eaLnBrk="1" hangingPunct="1">
              <a:buFont typeface="Courier New" panose="02070309020205020404" pitchFamily="49" charset="0"/>
              <a:buChar char="o"/>
            </a:pPr>
            <a:r>
              <a:rPr lang="en-US" altLang="en-US" sz="2000" b="1" dirty="0"/>
              <a:t>A</a:t>
            </a:r>
            <a:r>
              <a:rPr lang="en-US" altLang="en-US" sz="2000" dirty="0"/>
              <a:t>im hose at fire base</a:t>
            </a:r>
          </a:p>
          <a:p>
            <a:pPr lvl="2" eaLnBrk="1" hangingPunct="1">
              <a:buFont typeface="Courier New" panose="02070309020205020404" pitchFamily="49" charset="0"/>
              <a:buChar char="o"/>
            </a:pPr>
            <a:r>
              <a:rPr lang="en-US" altLang="en-US" sz="2000" b="1" dirty="0"/>
              <a:t>S</a:t>
            </a:r>
            <a:r>
              <a:rPr lang="en-US" altLang="en-US" sz="2000" dirty="0"/>
              <a:t>queeze trigger</a:t>
            </a:r>
          </a:p>
          <a:p>
            <a:pPr lvl="2" eaLnBrk="1" hangingPunct="1">
              <a:buFont typeface="Courier New" panose="02070309020205020404" pitchFamily="49" charset="0"/>
              <a:buChar char="o"/>
            </a:pPr>
            <a:r>
              <a:rPr lang="en-US" altLang="en-US" sz="2000" b="1" dirty="0"/>
              <a:t>S</a:t>
            </a:r>
            <a:r>
              <a:rPr lang="en-US" altLang="en-US" sz="2000" dirty="0"/>
              <a:t>weep hose back and forth</a:t>
            </a:r>
          </a:p>
          <a:p>
            <a:endParaRPr lang="en-US" dirty="0"/>
          </a:p>
        </p:txBody>
      </p:sp>
      <p:pic>
        <p:nvPicPr>
          <p:cNvPr id="5" name="Picture 4" descr="A close-up of a fire extinguisher&#10;&#10;Description automatically generated">
            <a:extLst>
              <a:ext uri="{FF2B5EF4-FFF2-40B4-BE49-F238E27FC236}">
                <a16:creationId xmlns:a16="http://schemas.microsoft.com/office/drawing/2014/main" id="{C52DFE37-304A-0B32-5813-C6A74483B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467" y="1621681"/>
            <a:ext cx="3952403" cy="4376632"/>
          </a:xfrm>
          <a:prstGeom prst="rect">
            <a:avLst/>
          </a:prstGeom>
        </p:spPr>
      </p:pic>
      <p:sp>
        <p:nvSpPr>
          <p:cNvPr id="6" name="TextBox 5">
            <a:extLst>
              <a:ext uri="{FF2B5EF4-FFF2-40B4-BE49-F238E27FC236}">
                <a16:creationId xmlns:a16="http://schemas.microsoft.com/office/drawing/2014/main" id="{01D3B5FD-2936-AC35-0FA0-5094ED9375C5}"/>
              </a:ext>
            </a:extLst>
          </p:cNvPr>
          <p:cNvSpPr txBox="1"/>
          <p:nvPr/>
        </p:nvSpPr>
        <p:spPr>
          <a:xfrm>
            <a:off x="869576" y="6215875"/>
            <a:ext cx="6185647" cy="276999"/>
          </a:xfrm>
          <a:prstGeom prst="rect">
            <a:avLst/>
          </a:prstGeom>
          <a:noFill/>
        </p:spPr>
        <p:txBody>
          <a:bodyPr wrap="square">
            <a:spAutoFit/>
          </a:bodyPr>
          <a:lstStyle/>
          <a:p>
            <a:r>
              <a:rPr lang="en-US" sz="1200" dirty="0"/>
              <a:t>Reference: </a:t>
            </a:r>
            <a:r>
              <a:rPr lang="en-US" sz="1200" dirty="0">
                <a:hlinkClick r:id="rId3"/>
              </a:rPr>
              <a:t>www.osha.gov/laws-regs/regulations/standardnumber/1926/1926.150</a:t>
            </a:r>
            <a:r>
              <a:rPr lang="en-US" sz="1200" dirty="0"/>
              <a:t> </a:t>
            </a:r>
          </a:p>
        </p:txBody>
      </p:sp>
    </p:spTree>
    <p:extLst>
      <p:ext uri="{BB962C8B-B14F-4D97-AF65-F5344CB8AC3E}">
        <p14:creationId xmlns:p14="http://schemas.microsoft.com/office/powerpoint/2010/main" val="3406351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deo of a fire and a person using a blowtorch&#10;&#10;Description automatically generated">
            <a:hlinkClick r:id="rId2"/>
            <a:extLst>
              <a:ext uri="{FF2B5EF4-FFF2-40B4-BE49-F238E27FC236}">
                <a16:creationId xmlns:a16="http://schemas.microsoft.com/office/drawing/2014/main" id="{6B81676D-38DE-4719-7DCA-2C3825CAE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 y="1207008"/>
            <a:ext cx="7882128" cy="4433697"/>
          </a:xfrm>
          <a:prstGeom prst="rect">
            <a:avLst/>
          </a:prstGeom>
        </p:spPr>
      </p:pic>
      <p:sp>
        <p:nvSpPr>
          <p:cNvPr id="5" name="TextBox 4">
            <a:extLst>
              <a:ext uri="{FF2B5EF4-FFF2-40B4-BE49-F238E27FC236}">
                <a16:creationId xmlns:a16="http://schemas.microsoft.com/office/drawing/2014/main" id="{F9C98434-621B-91AA-B45F-E3242CB360D7}"/>
              </a:ext>
            </a:extLst>
          </p:cNvPr>
          <p:cNvSpPr txBox="1"/>
          <p:nvPr/>
        </p:nvSpPr>
        <p:spPr>
          <a:xfrm>
            <a:off x="704144" y="5956803"/>
            <a:ext cx="7735711" cy="461665"/>
          </a:xfrm>
          <a:prstGeom prst="rect">
            <a:avLst/>
          </a:prstGeom>
          <a:noFill/>
        </p:spPr>
        <p:txBody>
          <a:bodyPr wrap="square">
            <a:spAutoFit/>
          </a:bodyPr>
          <a:lstStyle/>
          <a:p>
            <a:r>
              <a:rPr lang="en-US" sz="1200" dirty="0"/>
              <a:t>Reference: </a:t>
            </a:r>
            <a:r>
              <a:rPr lang="en-US" sz="1200" dirty="0">
                <a:hlinkClick r:id="rId2"/>
              </a:rPr>
              <a:t>https://learn.streamery.co/Topics/Safety/OSHA-Compliance/Fire-Evacuation-Prevention/To-The-Point-About-Fire-Prevention-Response</a:t>
            </a:r>
            <a:r>
              <a:rPr lang="en-US" sz="1200" dirty="0"/>
              <a:t> </a:t>
            </a:r>
          </a:p>
        </p:txBody>
      </p:sp>
    </p:spTree>
    <p:extLst>
      <p:ext uri="{BB962C8B-B14F-4D97-AF65-F5344CB8AC3E}">
        <p14:creationId xmlns:p14="http://schemas.microsoft.com/office/powerpoint/2010/main" val="1269443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AFFB-4BA5-96FF-F4B2-2A0EA772C304}"/>
              </a:ext>
            </a:extLst>
          </p:cNvPr>
          <p:cNvSpPr>
            <a:spLocks noGrp="1"/>
          </p:cNvSpPr>
          <p:nvPr>
            <p:ph type="title"/>
          </p:nvPr>
        </p:nvSpPr>
        <p:spPr/>
        <p:txBody>
          <a:bodyPr/>
          <a:lstStyle/>
          <a:p>
            <a:r>
              <a:rPr lang="en-US" dirty="0"/>
              <a:t>First Aid Response</a:t>
            </a:r>
          </a:p>
        </p:txBody>
      </p:sp>
      <p:sp>
        <p:nvSpPr>
          <p:cNvPr id="4" name="Content Placeholder 2">
            <a:extLst>
              <a:ext uri="{FF2B5EF4-FFF2-40B4-BE49-F238E27FC236}">
                <a16:creationId xmlns:a16="http://schemas.microsoft.com/office/drawing/2014/main" id="{28AB8739-5A17-77C6-4455-2FBA498CB6C4}"/>
              </a:ext>
            </a:extLst>
          </p:cNvPr>
          <p:cNvSpPr>
            <a:spLocks noGrp="1"/>
          </p:cNvSpPr>
          <p:nvPr>
            <p:ph sz="half" idx="1"/>
          </p:nvPr>
        </p:nvSpPr>
        <p:spPr>
          <a:xfrm>
            <a:off x="628650" y="1825625"/>
            <a:ext cx="3886200" cy="4351338"/>
          </a:xfrm>
        </p:spPr>
        <p:txBody>
          <a:bodyPr>
            <a:normAutofit/>
          </a:bodyPr>
          <a:lstStyle/>
          <a:p>
            <a:r>
              <a:rPr lang="en-US" dirty="0"/>
              <a:t>Contact a trained first-aid provider if someone is injured.</a:t>
            </a:r>
          </a:p>
          <a:p>
            <a:r>
              <a:rPr lang="en-US" dirty="0"/>
              <a:t>Use eye wash stations for chemical exposure to eyes.</a:t>
            </a:r>
          </a:p>
          <a:p>
            <a:r>
              <a:rPr lang="en-US" dirty="0"/>
              <a:t>Locate the first-aid box near your work area.</a:t>
            </a:r>
          </a:p>
          <a:p>
            <a:r>
              <a:rPr lang="en-US" dirty="0"/>
              <a:t>Consult the safety data sheet if exposed to spills or chemical releases.</a:t>
            </a:r>
          </a:p>
          <a:p>
            <a:r>
              <a:rPr lang="en-US" dirty="0"/>
              <a:t>Protect against blood-borne pathogens.</a:t>
            </a:r>
          </a:p>
          <a:p>
            <a:endParaRPr lang="en-US" dirty="0"/>
          </a:p>
          <a:p>
            <a:endParaRPr lang="en-US" dirty="0"/>
          </a:p>
        </p:txBody>
      </p:sp>
      <p:pic>
        <p:nvPicPr>
          <p:cNvPr id="5" name="Picture 4" descr="A first aid kit with scissors and other items&#10;&#10;Description automatically generated">
            <a:extLst>
              <a:ext uri="{FF2B5EF4-FFF2-40B4-BE49-F238E27FC236}">
                <a16:creationId xmlns:a16="http://schemas.microsoft.com/office/drawing/2014/main" id="{7C6DC89F-F07E-3209-0C66-394DDD131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440" y="1690689"/>
            <a:ext cx="3886198" cy="4271906"/>
          </a:xfrm>
          <a:prstGeom prst="rect">
            <a:avLst/>
          </a:prstGeom>
        </p:spPr>
      </p:pic>
      <p:sp>
        <p:nvSpPr>
          <p:cNvPr id="6" name="TextBox 5">
            <a:extLst>
              <a:ext uri="{FF2B5EF4-FFF2-40B4-BE49-F238E27FC236}">
                <a16:creationId xmlns:a16="http://schemas.microsoft.com/office/drawing/2014/main" id="{45B05050-67A0-C91B-219E-582FF5EA5FF8}"/>
              </a:ext>
            </a:extLst>
          </p:cNvPr>
          <p:cNvSpPr txBox="1"/>
          <p:nvPr/>
        </p:nvSpPr>
        <p:spPr>
          <a:xfrm>
            <a:off x="816005" y="6219067"/>
            <a:ext cx="5680914" cy="276999"/>
          </a:xfrm>
          <a:prstGeom prst="rect">
            <a:avLst/>
          </a:prstGeom>
          <a:noFill/>
        </p:spPr>
        <p:txBody>
          <a:bodyPr wrap="none" rtlCol="0">
            <a:spAutoFit/>
          </a:bodyPr>
          <a:lstStyle/>
          <a:p>
            <a:r>
              <a:rPr lang="en-US" sz="1200" dirty="0"/>
              <a:t>Reference: </a:t>
            </a:r>
            <a:r>
              <a:rPr lang="en-US" sz="1200" dirty="0">
                <a:hlinkClick r:id="rId3"/>
              </a:rPr>
              <a:t>www.osha.gov/laws-regs/regulations/standardnumber/1910/1910.151</a:t>
            </a:r>
            <a:r>
              <a:rPr lang="en-US" sz="1200" dirty="0"/>
              <a:t> </a:t>
            </a:r>
          </a:p>
        </p:txBody>
      </p:sp>
    </p:spTree>
    <p:extLst>
      <p:ext uri="{BB962C8B-B14F-4D97-AF65-F5344CB8AC3E}">
        <p14:creationId xmlns:p14="http://schemas.microsoft.com/office/powerpoint/2010/main" val="235528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F1C3-BE93-BD5D-F76D-6845A67A8C0A}"/>
              </a:ext>
            </a:extLst>
          </p:cNvPr>
          <p:cNvSpPr>
            <a:spLocks noGrp="1"/>
          </p:cNvSpPr>
          <p:nvPr>
            <p:ph type="title"/>
          </p:nvPr>
        </p:nvSpPr>
        <p:spPr>
          <a:xfrm>
            <a:off x="628650" y="365126"/>
            <a:ext cx="7886700" cy="1325563"/>
          </a:xfrm>
        </p:spPr>
        <p:txBody>
          <a:bodyPr anchor="ctr">
            <a:normAutofit/>
          </a:bodyPr>
          <a:lstStyle/>
          <a:p>
            <a:r>
              <a:rPr lang="en-US" dirty="0"/>
              <a:t>Hand Tool Safety</a:t>
            </a:r>
          </a:p>
        </p:txBody>
      </p:sp>
      <p:sp>
        <p:nvSpPr>
          <p:cNvPr id="4" name="Content Placeholder 2">
            <a:extLst>
              <a:ext uri="{FF2B5EF4-FFF2-40B4-BE49-F238E27FC236}">
                <a16:creationId xmlns:a16="http://schemas.microsoft.com/office/drawing/2014/main" id="{87C0E529-292F-BF23-1D5C-4D66BFF26775}"/>
              </a:ext>
            </a:extLst>
          </p:cNvPr>
          <p:cNvSpPr>
            <a:spLocks noGrp="1"/>
          </p:cNvSpPr>
          <p:nvPr>
            <p:ph sz="half" idx="1"/>
          </p:nvPr>
        </p:nvSpPr>
        <p:spPr>
          <a:xfrm>
            <a:off x="628650" y="1756617"/>
            <a:ext cx="3886200" cy="4351338"/>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Keep all tools in good condition with regular maintenance.</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Use the right tool for the job.</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Examine each tool for damage before use and do not use if damaged.</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Operate each tool according to the manufacturer’s instructions.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Use correct personal protective equipment when </a:t>
            </a:r>
            <a:r>
              <a:rPr lang="en-US" dirty="0"/>
              <a:t>operating</a:t>
            </a:r>
            <a:r>
              <a:rPr kumimoji="0" lang="en-US" b="0" i="0" u="none" strike="noStrike" kern="1200" cap="none" spc="0" normalizeH="0" baseline="0" noProof="0" dirty="0">
                <a:ln>
                  <a:noFill/>
                </a:ln>
                <a:effectLst/>
                <a:uLnTx/>
                <a:uFillTx/>
              </a:rPr>
              <a:t> tools.</a:t>
            </a:r>
          </a:p>
          <a:p>
            <a:endParaRPr lang="en-US" dirty="0"/>
          </a:p>
        </p:txBody>
      </p:sp>
      <p:pic>
        <p:nvPicPr>
          <p:cNvPr id="5" name="Picture 4" descr="A person holding a wrench over a car engine&#10;&#10;Description automatically generated">
            <a:extLst>
              <a:ext uri="{FF2B5EF4-FFF2-40B4-BE49-F238E27FC236}">
                <a16:creationId xmlns:a16="http://schemas.microsoft.com/office/drawing/2014/main" id="{FD2BE757-B510-C589-242F-275B8D982E54}"/>
              </a:ext>
            </a:extLst>
          </p:cNvPr>
          <p:cNvPicPr>
            <a:picLocks noChangeAspect="1"/>
          </p:cNvPicPr>
          <p:nvPr/>
        </p:nvPicPr>
        <p:blipFill>
          <a:blip r:embed="rId3">
            <a:extLst>
              <a:ext uri="{28A0092B-C50C-407E-A947-70E740481C1C}">
                <a14:useLocalDpi xmlns:a14="http://schemas.microsoft.com/office/drawing/2010/main" val="0"/>
              </a:ext>
            </a:extLst>
          </a:blip>
          <a:srcRect t="68" r="3" b="3"/>
          <a:stretch>
            <a:fillRect/>
          </a:stretch>
        </p:blipFill>
        <p:spPr>
          <a:xfrm>
            <a:off x="4629150" y="1497837"/>
            <a:ext cx="3886200" cy="4351338"/>
          </a:xfrm>
          <a:prstGeom prst="rect">
            <a:avLst/>
          </a:prstGeom>
          <a:noFill/>
        </p:spPr>
      </p:pic>
      <p:sp>
        <p:nvSpPr>
          <p:cNvPr id="6" name="TextBox 5">
            <a:extLst>
              <a:ext uri="{FF2B5EF4-FFF2-40B4-BE49-F238E27FC236}">
                <a16:creationId xmlns:a16="http://schemas.microsoft.com/office/drawing/2014/main" id="{2F84761C-837E-9FE1-0FCE-126F4E1D3B32}"/>
              </a:ext>
            </a:extLst>
          </p:cNvPr>
          <p:cNvSpPr txBox="1"/>
          <p:nvPr/>
        </p:nvSpPr>
        <p:spPr>
          <a:xfrm>
            <a:off x="797859" y="6225877"/>
            <a:ext cx="7548282" cy="276999"/>
          </a:xfrm>
          <a:prstGeom prst="rect">
            <a:avLst/>
          </a:prstGeom>
          <a:noFill/>
        </p:spPr>
        <p:txBody>
          <a:bodyPr wrap="square">
            <a:spAutoFit/>
          </a:bodyPr>
          <a:lstStyle/>
          <a:p>
            <a:r>
              <a:rPr lang="en-US" sz="1200" dirty="0"/>
              <a:t>Reference: </a:t>
            </a:r>
            <a:r>
              <a:rPr lang="en-US" sz="1200" dirty="0">
                <a:hlinkClick r:id="rId4"/>
              </a:rPr>
              <a:t>www.osha.gov/sites/default/files/publications/osha3080.pdf</a:t>
            </a:r>
            <a:r>
              <a:rPr lang="en-US" sz="1200" dirty="0"/>
              <a:t> </a:t>
            </a:r>
          </a:p>
        </p:txBody>
      </p:sp>
    </p:spTree>
    <p:extLst>
      <p:ext uri="{BB962C8B-B14F-4D97-AF65-F5344CB8AC3E}">
        <p14:creationId xmlns:p14="http://schemas.microsoft.com/office/powerpoint/2010/main" val="3680666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7FED-A44E-A5DD-096D-5DD71FEBE8A5}"/>
              </a:ext>
            </a:extLst>
          </p:cNvPr>
          <p:cNvSpPr>
            <a:spLocks noGrp="1"/>
          </p:cNvSpPr>
          <p:nvPr>
            <p:ph type="title"/>
          </p:nvPr>
        </p:nvSpPr>
        <p:spPr/>
        <p:txBody>
          <a:bodyPr/>
          <a:lstStyle/>
          <a:p>
            <a:r>
              <a:rPr lang="en-US" dirty="0"/>
              <a:t>Evacuation Procedures</a:t>
            </a:r>
          </a:p>
        </p:txBody>
      </p:sp>
      <p:sp>
        <p:nvSpPr>
          <p:cNvPr id="4" name="Content Placeholder 2">
            <a:extLst>
              <a:ext uri="{FF2B5EF4-FFF2-40B4-BE49-F238E27FC236}">
                <a16:creationId xmlns:a16="http://schemas.microsoft.com/office/drawing/2014/main" id="{9A3A0796-B8BF-C989-4233-F78C70669AA2}"/>
              </a:ext>
            </a:extLst>
          </p:cNvPr>
          <p:cNvSpPr>
            <a:spLocks noGrp="1"/>
          </p:cNvSpPr>
          <p:nvPr>
            <p:ph sz="half" idx="1"/>
          </p:nvPr>
        </p:nvSpPr>
        <p:spPr>
          <a:xfrm>
            <a:off x="357046" y="1825625"/>
            <a:ext cx="3886200" cy="4351338"/>
          </a:xfrm>
        </p:spPr>
        <p:txBody>
          <a:bodyPr>
            <a:normAutofit/>
          </a:bodyPr>
          <a:lstStyle/>
          <a:p>
            <a:pPr lvl="1" eaLnBrk="1" hangingPunct="1">
              <a:buFont typeface="Arial" panose="020B0604020202020204" pitchFamily="34" charset="0"/>
              <a:buChar char="•"/>
            </a:pPr>
            <a:r>
              <a:rPr lang="en-US" altLang="en-US" sz="2000" dirty="0"/>
              <a:t>Recognize evacuation </a:t>
            </a:r>
            <a:br>
              <a:rPr lang="en-US" altLang="en-US" sz="2000" dirty="0"/>
            </a:br>
            <a:r>
              <a:rPr lang="en-US" altLang="en-US" sz="2000" dirty="0"/>
              <a:t>signals.</a:t>
            </a:r>
          </a:p>
          <a:p>
            <a:pPr lvl="1" eaLnBrk="1" hangingPunct="1">
              <a:buFont typeface="Arial" panose="020B0604020202020204" pitchFamily="34" charset="0"/>
              <a:buChar char="•"/>
            </a:pPr>
            <a:r>
              <a:rPr lang="en-US" altLang="en-US" sz="2000" dirty="0"/>
              <a:t>Listen for instructions.</a:t>
            </a:r>
          </a:p>
          <a:p>
            <a:pPr lvl="1" eaLnBrk="1" hangingPunct="1">
              <a:buFont typeface="Arial" panose="020B0604020202020204" pitchFamily="34" charset="0"/>
              <a:buChar char="•"/>
            </a:pPr>
            <a:r>
              <a:rPr lang="en-US" altLang="en-US" sz="2000" dirty="0"/>
              <a:t>Shut down equipment.</a:t>
            </a:r>
          </a:p>
          <a:p>
            <a:pPr lvl="1" eaLnBrk="1" hangingPunct="1">
              <a:buFont typeface="Arial" panose="020B0604020202020204" pitchFamily="34" charset="0"/>
              <a:buChar char="•"/>
            </a:pPr>
            <a:r>
              <a:rPr lang="en-US" altLang="en-US" sz="2000" dirty="0"/>
              <a:t>Follow nearest safe exit route.</a:t>
            </a:r>
          </a:p>
          <a:p>
            <a:pPr lvl="1" eaLnBrk="1" hangingPunct="1">
              <a:buFont typeface="Arial" panose="020B0604020202020204" pitchFamily="34" charset="0"/>
              <a:buChar char="•"/>
            </a:pPr>
            <a:r>
              <a:rPr lang="en-US" altLang="en-US" sz="2000" dirty="0"/>
              <a:t>Proceed to assembly area.</a:t>
            </a:r>
          </a:p>
          <a:p>
            <a:endParaRPr lang="en-US" dirty="0"/>
          </a:p>
        </p:txBody>
      </p:sp>
      <p:pic>
        <p:nvPicPr>
          <p:cNvPr id="5" name="Picture 4" descr="A close-up of a red exit sign&#10;&#10;Description automatically generated">
            <a:extLst>
              <a:ext uri="{FF2B5EF4-FFF2-40B4-BE49-F238E27FC236}">
                <a16:creationId xmlns:a16="http://schemas.microsoft.com/office/drawing/2014/main" id="{6217C153-AF15-30FB-77C7-3093F9322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991" y="1504544"/>
            <a:ext cx="3813049" cy="4449821"/>
          </a:xfrm>
          <a:prstGeom prst="rect">
            <a:avLst/>
          </a:prstGeom>
        </p:spPr>
      </p:pic>
      <p:sp>
        <p:nvSpPr>
          <p:cNvPr id="7" name="TextBox 6">
            <a:extLst>
              <a:ext uri="{FF2B5EF4-FFF2-40B4-BE49-F238E27FC236}">
                <a16:creationId xmlns:a16="http://schemas.microsoft.com/office/drawing/2014/main" id="{24FD3888-346D-0364-8CC7-B985455E8A5B}"/>
              </a:ext>
            </a:extLst>
          </p:cNvPr>
          <p:cNvSpPr txBox="1"/>
          <p:nvPr/>
        </p:nvSpPr>
        <p:spPr>
          <a:xfrm>
            <a:off x="809719" y="6236252"/>
            <a:ext cx="6346161" cy="276999"/>
          </a:xfrm>
          <a:prstGeom prst="rect">
            <a:avLst/>
          </a:prstGeom>
          <a:noFill/>
        </p:spPr>
        <p:txBody>
          <a:bodyPr wrap="none" rtlCol="0">
            <a:spAutoFit/>
          </a:bodyPr>
          <a:lstStyle/>
          <a:p>
            <a:r>
              <a:rPr lang="en-US" sz="1200" dirty="0"/>
              <a:t>Reference: </a:t>
            </a:r>
            <a:r>
              <a:rPr lang="en-US" sz="1200" dirty="0">
                <a:hlinkClick r:id="rId3"/>
              </a:rPr>
              <a:t>www.osha.gov/etools/evacuation-plans-procedures/eap/minimum-requirements</a:t>
            </a:r>
            <a:r>
              <a:rPr lang="en-US" sz="1200" dirty="0"/>
              <a:t> </a:t>
            </a:r>
          </a:p>
        </p:txBody>
      </p:sp>
    </p:spTree>
    <p:extLst>
      <p:ext uri="{BB962C8B-B14F-4D97-AF65-F5344CB8AC3E}">
        <p14:creationId xmlns:p14="http://schemas.microsoft.com/office/powerpoint/2010/main" val="2311790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79D3-113B-62F9-062B-61806213D164}"/>
              </a:ext>
            </a:extLst>
          </p:cNvPr>
          <p:cNvSpPr>
            <a:spLocks noGrp="1"/>
          </p:cNvSpPr>
          <p:nvPr>
            <p:ph type="title"/>
          </p:nvPr>
        </p:nvSpPr>
        <p:spPr/>
        <p:txBody>
          <a:bodyPr/>
          <a:lstStyle/>
          <a:p>
            <a:r>
              <a:rPr lang="en-US" dirty="0"/>
              <a:t>New Employee Orientation Tour</a:t>
            </a:r>
          </a:p>
        </p:txBody>
      </p:sp>
      <p:graphicFrame>
        <p:nvGraphicFramePr>
          <p:cNvPr id="4" name="Content Placeholder 2">
            <a:extLst>
              <a:ext uri="{FF2B5EF4-FFF2-40B4-BE49-F238E27FC236}">
                <a16:creationId xmlns:a16="http://schemas.microsoft.com/office/drawing/2014/main" id="{588D08B6-B912-7A59-A5B9-1B216D1A06D3}"/>
              </a:ext>
            </a:extLst>
          </p:cNvPr>
          <p:cNvGraphicFramePr>
            <a:graphicFrameLocks noGrp="1"/>
          </p:cNvGraphicFramePr>
          <p:nvPr>
            <p:ph idx="1"/>
            <p:extLst>
              <p:ext uri="{D42A27DB-BD31-4B8C-83A1-F6EECF244321}">
                <p14:modId xmlns:p14="http://schemas.microsoft.com/office/powerpoint/2010/main" val="1779850088"/>
              </p:ext>
            </p:extLst>
          </p:nvPr>
        </p:nvGraphicFramePr>
        <p:xfrm>
          <a:off x="628650" y="159023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5278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4B72F-F210-0EA3-A626-4F78E0831617}"/>
              </a:ext>
            </a:extLst>
          </p:cNvPr>
          <p:cNvSpPr>
            <a:spLocks noGrp="1"/>
          </p:cNvSpPr>
          <p:nvPr>
            <p:ph type="title"/>
          </p:nvPr>
        </p:nvSpPr>
        <p:spPr>
          <a:xfrm>
            <a:off x="716001" y="289570"/>
            <a:ext cx="2869170" cy="1856101"/>
          </a:xfrm>
        </p:spPr>
        <p:txBody>
          <a:bodyPr vert="horz" lIns="68580" tIns="34290" rIns="68580" bIns="34290" rtlCol="0" anchor="ctr">
            <a:normAutofit/>
          </a:bodyPr>
          <a:lstStyle/>
          <a:p>
            <a:r>
              <a:rPr lang="en-US" sz="3000">
                <a:solidFill>
                  <a:srgbClr val="004677"/>
                </a:solidFill>
                <a:latin typeface="Arial" panose="020B0604020202020204" pitchFamily="34" charset="0"/>
                <a:cs typeface="Arial" panose="020B0604020202020204" pitchFamily="34" charset="0"/>
              </a:rPr>
              <a:t>Pamphlet Review</a:t>
            </a:r>
            <a:endParaRPr lang="en-US" sz="3000" dirty="0">
              <a:solidFill>
                <a:srgbClr val="004677"/>
              </a:solidFill>
              <a:latin typeface="Arial" panose="020B0604020202020204" pitchFamily="34" charset="0"/>
              <a:cs typeface="Arial" panose="020B0604020202020204" pitchFamily="34" charset="0"/>
            </a:endParaRPr>
          </a:p>
        </p:txBody>
      </p:sp>
      <p:pic>
        <p:nvPicPr>
          <p:cNvPr id="5" name="Content Placeholder 15" descr="A group of people standing in a hallway&#10;&#10;Description automatically generated">
            <a:extLst>
              <a:ext uri="{FF2B5EF4-FFF2-40B4-BE49-F238E27FC236}">
                <a16:creationId xmlns:a16="http://schemas.microsoft.com/office/drawing/2014/main" id="{233DBE76-C3DB-2139-4116-C87CEF373D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0717" y="497880"/>
            <a:ext cx="2430899" cy="5679083"/>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79751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65B76A-D5C8-A007-E47C-525C5E098F25}"/>
              </a:ext>
            </a:extLst>
          </p:cNvPr>
          <p:cNvSpPr>
            <a:spLocks noGrp="1"/>
          </p:cNvSpPr>
          <p:nvPr>
            <p:ph type="title"/>
          </p:nvPr>
        </p:nvSpPr>
        <p:spPr>
          <a:xfrm>
            <a:off x="454914" y="938734"/>
            <a:ext cx="2575635" cy="1389920"/>
          </a:xfrm>
        </p:spPr>
        <p:txBody>
          <a:bodyPr vert="horz" lIns="68580" tIns="34290" rIns="68580" bIns="34290" rtlCol="0" anchor="t">
            <a:normAutofit fontScale="90000"/>
          </a:bodyPr>
          <a:lstStyle/>
          <a:p>
            <a:r>
              <a:rPr lang="en-US" sz="3100" b="1" dirty="0">
                <a:latin typeface="Arial" panose="020B0604020202020204" pitchFamily="34" charset="0"/>
                <a:cs typeface="Arial" panose="020B0604020202020204" pitchFamily="34" charset="0"/>
              </a:rPr>
              <a:t>Your Safety Orientation Is Complete</a:t>
            </a:r>
            <a:br>
              <a:rPr lang="en-US" sz="3100" dirty="0">
                <a:latin typeface="Arial" panose="020B0604020202020204" pitchFamily="34" charset="0"/>
                <a:cs typeface="Arial" panose="020B0604020202020204" pitchFamily="34" charset="0"/>
              </a:rPr>
            </a:br>
            <a:br>
              <a:rPr lang="en-US" sz="1650" dirty="0"/>
            </a:br>
            <a:endParaRPr lang="en-US" sz="1650" dirty="0"/>
          </a:p>
        </p:txBody>
      </p:sp>
      <p:sp>
        <p:nvSpPr>
          <p:cNvPr id="5" name="Content Placeholder 4">
            <a:extLst>
              <a:ext uri="{FF2B5EF4-FFF2-40B4-BE49-F238E27FC236}">
                <a16:creationId xmlns:a16="http://schemas.microsoft.com/office/drawing/2014/main" id="{6C42F739-5D5D-53EB-B22C-EA39854F42B7}"/>
              </a:ext>
            </a:extLst>
          </p:cNvPr>
          <p:cNvSpPr>
            <a:spLocks noGrp="1"/>
          </p:cNvSpPr>
          <p:nvPr>
            <p:ph idx="1"/>
          </p:nvPr>
        </p:nvSpPr>
        <p:spPr>
          <a:xfrm>
            <a:off x="454913" y="2653567"/>
            <a:ext cx="2575635" cy="2043113"/>
          </a:xfrm>
        </p:spPr>
        <p:txBody>
          <a:bodyPr vert="horz" lIns="68580" tIns="34290" rIns="68580" bIns="34290" rtlCol="0">
            <a:normAutofit/>
          </a:bodyPr>
          <a:lstStyle/>
          <a:p>
            <a:pPr marL="0" indent="0">
              <a:buNone/>
            </a:pPr>
            <a:r>
              <a:rPr lang="en-US" sz="2400" b="1" dirty="0">
                <a:solidFill>
                  <a:schemeClr val="bg2"/>
                </a:solidFill>
                <a:latin typeface="Arial" panose="020B0604020202020204" pitchFamily="34" charset="0"/>
                <a:cs typeface="Arial" panose="020B0604020202020204" pitchFamily="34" charset="0"/>
              </a:rPr>
              <a:t>Any Questions?</a:t>
            </a:r>
          </a:p>
        </p:txBody>
      </p:sp>
      <p:pic>
        <p:nvPicPr>
          <p:cNvPr id="6" name="Picture 5" descr="A group of people posing for a photo&#10;&#10;Description automatically generated">
            <a:extLst>
              <a:ext uri="{FF2B5EF4-FFF2-40B4-BE49-F238E27FC236}">
                <a16:creationId xmlns:a16="http://schemas.microsoft.com/office/drawing/2014/main" id="{F9DC2812-BB56-7D91-1B4B-CC8DF1556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55" y="1427226"/>
            <a:ext cx="5115497" cy="4389374"/>
          </a:xfrm>
          <a:prstGeom prst="rect">
            <a:avLst/>
          </a:prstGeom>
        </p:spPr>
      </p:pic>
      <p:sp>
        <p:nvSpPr>
          <p:cNvPr id="7" name="TextBox 6">
            <a:extLst>
              <a:ext uri="{FF2B5EF4-FFF2-40B4-BE49-F238E27FC236}">
                <a16:creationId xmlns:a16="http://schemas.microsoft.com/office/drawing/2014/main" id="{324E2E40-AAC9-8A96-061D-5F03450153F2}"/>
              </a:ext>
            </a:extLst>
          </p:cNvPr>
          <p:cNvSpPr txBox="1"/>
          <p:nvPr/>
        </p:nvSpPr>
        <p:spPr>
          <a:xfrm>
            <a:off x="388112" y="6197092"/>
            <a:ext cx="3904488" cy="261610"/>
          </a:xfrm>
          <a:prstGeom prst="rect">
            <a:avLst/>
          </a:prstGeom>
          <a:noFill/>
        </p:spPr>
        <p:txBody>
          <a:bodyPr wrap="square" rtlCol="0">
            <a:spAutoFit/>
          </a:bodyPr>
          <a:lstStyle/>
          <a:p>
            <a:r>
              <a:rPr lang="en-US" sz="1100" dirty="0"/>
              <a:t>March 2026 </a:t>
            </a:r>
          </a:p>
        </p:txBody>
      </p:sp>
    </p:spTree>
    <p:extLst>
      <p:ext uri="{BB962C8B-B14F-4D97-AF65-F5344CB8AC3E}">
        <p14:creationId xmlns:p14="http://schemas.microsoft.com/office/powerpoint/2010/main" val="389581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black background with blue text&#10;&#10;AI-generated content may be incorrect.">
            <a:extLst>
              <a:ext uri="{FF2B5EF4-FFF2-40B4-BE49-F238E27FC236}">
                <a16:creationId xmlns:a16="http://schemas.microsoft.com/office/drawing/2014/main" id="{A9D83F7D-A793-AFB4-0A09-FC993A699313}"/>
              </a:ext>
            </a:extLst>
          </p:cNvPr>
          <p:cNvPicPr>
            <a:picLocks noGrp="1" noChangeAspect="1"/>
          </p:cNvPicPr>
          <p:nvPr>
            <p:ph idx="1"/>
          </p:nvPr>
        </p:nvPicPr>
        <p:blipFill>
          <a:blip r:embed="rId2"/>
          <a:stretch>
            <a:fillRect/>
          </a:stretch>
        </p:blipFill>
        <p:spPr>
          <a:xfrm>
            <a:off x="2059137" y="1811941"/>
            <a:ext cx="5109760" cy="3281268"/>
          </a:xfrm>
        </p:spPr>
      </p:pic>
      <p:sp>
        <p:nvSpPr>
          <p:cNvPr id="5" name="TextBox 4">
            <a:extLst>
              <a:ext uri="{FF2B5EF4-FFF2-40B4-BE49-F238E27FC236}">
                <a16:creationId xmlns:a16="http://schemas.microsoft.com/office/drawing/2014/main" id="{5365CB5D-5871-A5E1-4C46-4A65DD84C571}"/>
              </a:ext>
            </a:extLst>
          </p:cNvPr>
          <p:cNvSpPr txBox="1"/>
          <p:nvPr/>
        </p:nvSpPr>
        <p:spPr>
          <a:xfrm>
            <a:off x="630347" y="4990650"/>
            <a:ext cx="7883305" cy="1446550"/>
          </a:xfrm>
          <a:prstGeom prst="rect">
            <a:avLst/>
          </a:prstGeom>
          <a:noFill/>
        </p:spPr>
        <p:txBody>
          <a:bodyPr wrap="square" rtlCol="0">
            <a:spAutoFit/>
          </a:bodyPr>
          <a:lstStyle/>
          <a:p>
            <a:pPr marL="0" marR="0" fontAlgn="base">
              <a:spcBef>
                <a:spcPts val="0"/>
              </a:spcBef>
              <a:spcAft>
                <a:spcPts val="0"/>
              </a:spcAft>
            </a:pPr>
            <a:r>
              <a:rPr lang="en-US" sz="1000" dirty="0">
                <a:effectLst/>
                <a:ea typeface="Times New Roman" panose="02020603050405020304" pitchFamily="18" charset="0"/>
              </a:rPr>
              <a:t>The information presented in this publication is intended to provide guidance and is not intended as a legal interpretation of any federal, state or local laws, rules or regulations applicable to your business. The loss prevention information provided is intended only to assist policyholders of Summit managed insurers in the management of potential loss producing conditions involving their premises and/or operations based on generally accepted safe practices. In providing such information, Summit Consulting LLC does not warrant that all potential hazards or conditions have been evaluated or can be controlled. It is not intended as an offer to write insurance for such conditions or exposures. The liability of Summit Consulting LLC and its managed insurers is limited to the terms, limits and conditions of the insurance policies underwritten by any of them.  </a:t>
            </a:r>
          </a:p>
          <a:p>
            <a:pPr marL="0" marR="0" fontAlgn="base">
              <a:spcBef>
                <a:spcPts val="0"/>
              </a:spcBef>
              <a:spcAft>
                <a:spcPts val="0"/>
              </a:spcAft>
            </a:pPr>
            <a:r>
              <a:rPr lang="en-US" sz="1000" dirty="0">
                <a:effectLst/>
                <a:ea typeface="Times New Roman" panose="02020603050405020304" pitchFamily="18" charset="0"/>
              </a:rPr>
              <a:t> </a:t>
            </a:r>
          </a:p>
          <a:p>
            <a:pPr marL="0" marR="0" fontAlgn="base">
              <a:spcBef>
                <a:spcPts val="0"/>
              </a:spcBef>
              <a:spcAft>
                <a:spcPts val="0"/>
              </a:spcAft>
            </a:pPr>
            <a:r>
              <a:rPr lang="en-US" sz="800" dirty="0">
                <a:ea typeface="Times New Roman" panose="02020603050405020304" pitchFamily="18" charset="0"/>
              </a:rPr>
              <a:t>3/26</a:t>
            </a:r>
            <a:r>
              <a:rPr lang="en-US" sz="800" dirty="0">
                <a:effectLst/>
                <a:ea typeface="Times New Roman" panose="02020603050405020304" pitchFamily="18" charset="0"/>
              </a:rPr>
              <a:t> (25-341) ©2026 Summit Consulting LLC (DBA Summit. </a:t>
            </a:r>
            <a:r>
              <a:rPr lang="en-US" sz="800" i="1" dirty="0">
                <a:effectLst/>
                <a:ea typeface="Times New Roman" panose="02020603050405020304" pitchFamily="18" charset="0"/>
              </a:rPr>
              <a:t>Know</a:t>
            </a:r>
            <a:r>
              <a:rPr lang="en-US" sz="800" dirty="0">
                <a:effectLst/>
                <a:ea typeface="Times New Roman" panose="02020603050405020304" pitchFamily="18" charset="0"/>
              </a:rPr>
              <a:t> the people who know workers’ comp. LLC</a:t>
            </a:r>
            <a:r>
              <a:rPr lang="en-US" sz="800" i="1" dirty="0">
                <a:effectLst/>
                <a:ea typeface="Times New Roman" panose="02020603050405020304" pitchFamily="18" charset="0"/>
              </a:rPr>
              <a:t>) </a:t>
            </a:r>
            <a:r>
              <a:rPr lang="en-US" sz="800" dirty="0">
                <a:effectLst/>
                <a:ea typeface="Times New Roman" panose="02020603050405020304" pitchFamily="18" charset="0"/>
              </a:rPr>
              <a:t>PO Box 988, Lakeland, FL 33802. All rights reserved.</a:t>
            </a:r>
            <a:r>
              <a:rPr lang="en-US" sz="800" dirty="0">
                <a:solidFill>
                  <a:srgbClr val="211D1E"/>
                </a:solidFill>
                <a:effectLst/>
                <a:ea typeface="Times New Roman" panose="02020603050405020304" pitchFamily="18" charset="0"/>
              </a:rPr>
              <a:t> </a:t>
            </a:r>
            <a:r>
              <a:rPr lang="en-US" sz="800" dirty="0">
                <a:effectLst/>
                <a:ea typeface="Times New Roman" panose="02020603050405020304" pitchFamily="18" charset="0"/>
              </a:rPr>
              <a:t> </a:t>
            </a:r>
            <a:r>
              <a:rPr lang="en-US" sz="800" kern="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653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mask working on a woodworking machine&#10;&#10;Description automatically generated">
            <a:hlinkClick r:id="rId3"/>
            <a:extLst>
              <a:ext uri="{FF2B5EF4-FFF2-40B4-BE49-F238E27FC236}">
                <a16:creationId xmlns:a16="http://schemas.microsoft.com/office/drawing/2014/main" id="{66C41FBB-AE4B-A2C0-5F47-659F24295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385" y="1307592"/>
            <a:ext cx="7575296" cy="4261104"/>
          </a:xfrm>
          <a:prstGeom prst="rect">
            <a:avLst/>
          </a:prstGeom>
        </p:spPr>
      </p:pic>
      <p:sp>
        <p:nvSpPr>
          <p:cNvPr id="5" name="TextBox 4">
            <a:extLst>
              <a:ext uri="{FF2B5EF4-FFF2-40B4-BE49-F238E27FC236}">
                <a16:creationId xmlns:a16="http://schemas.microsoft.com/office/drawing/2014/main" id="{6745EEC6-9858-777B-C4AB-E3C6BACF4876}"/>
              </a:ext>
            </a:extLst>
          </p:cNvPr>
          <p:cNvSpPr txBox="1"/>
          <p:nvPr/>
        </p:nvSpPr>
        <p:spPr>
          <a:xfrm>
            <a:off x="912373" y="5961924"/>
            <a:ext cx="7491742" cy="461665"/>
          </a:xfrm>
          <a:prstGeom prst="rect">
            <a:avLst/>
          </a:prstGeom>
          <a:noFill/>
        </p:spPr>
        <p:txBody>
          <a:bodyPr wrap="square">
            <a:spAutoFit/>
          </a:bodyPr>
          <a:lstStyle/>
          <a:p>
            <a:r>
              <a:rPr lang="en-US" sz="1200" dirty="0"/>
              <a:t>Reference: </a:t>
            </a:r>
            <a:r>
              <a:rPr lang="en-US" sz="1200" dirty="0">
                <a:hlinkClick r:id="rId3"/>
              </a:rPr>
              <a:t>https://learn.streamery.co/Topics/Safety/OSHA-Compliance/Hand-Power-Tool-Safety/Hand-and-Power-Tool-Safety-Basic-Training-en</a:t>
            </a:r>
            <a:r>
              <a:rPr lang="en-US" sz="1200" dirty="0"/>
              <a:t> </a:t>
            </a:r>
          </a:p>
        </p:txBody>
      </p:sp>
    </p:spTree>
    <p:extLst>
      <p:ext uri="{BB962C8B-B14F-4D97-AF65-F5344CB8AC3E}">
        <p14:creationId xmlns:p14="http://schemas.microsoft.com/office/powerpoint/2010/main" val="286612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7ECE-5536-9DC8-6FB4-43FA9E1377ED}"/>
              </a:ext>
            </a:extLst>
          </p:cNvPr>
          <p:cNvSpPr>
            <a:spLocks noGrp="1"/>
          </p:cNvSpPr>
          <p:nvPr>
            <p:ph type="title"/>
          </p:nvPr>
        </p:nvSpPr>
        <p:spPr/>
        <p:txBody>
          <a:bodyPr/>
          <a:lstStyle/>
          <a:p>
            <a:r>
              <a:rPr lang="en-US" dirty="0"/>
              <a:t>The Right Tool for the Job</a:t>
            </a:r>
          </a:p>
        </p:txBody>
      </p:sp>
      <p:graphicFrame>
        <p:nvGraphicFramePr>
          <p:cNvPr id="7" name="Content Placeholder 2">
            <a:extLst>
              <a:ext uri="{FF2B5EF4-FFF2-40B4-BE49-F238E27FC236}">
                <a16:creationId xmlns:a16="http://schemas.microsoft.com/office/drawing/2014/main" id="{6E631FB5-789E-70CD-8FC2-A9D4C3141891}"/>
              </a:ext>
            </a:extLst>
          </p:cNvPr>
          <p:cNvGraphicFramePr>
            <a:graphicFrameLocks noGrp="1"/>
          </p:cNvGraphicFramePr>
          <p:nvPr>
            <p:ph sz="half" idx="1"/>
            <p:extLst>
              <p:ext uri="{D42A27DB-BD31-4B8C-83A1-F6EECF244321}">
                <p14:modId xmlns:p14="http://schemas.microsoft.com/office/powerpoint/2010/main" val="3703438845"/>
              </p:ext>
            </p:extLst>
          </p:nvPr>
        </p:nvGraphicFramePr>
        <p:xfrm>
          <a:off x="739838" y="1678461"/>
          <a:ext cx="766432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03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08B6-5484-9309-5B29-81244026A0E2}"/>
              </a:ext>
            </a:extLst>
          </p:cNvPr>
          <p:cNvSpPr>
            <a:spLocks noGrp="1"/>
          </p:cNvSpPr>
          <p:nvPr>
            <p:ph type="title"/>
          </p:nvPr>
        </p:nvSpPr>
        <p:spPr/>
        <p:txBody>
          <a:bodyPr/>
          <a:lstStyle/>
          <a:p>
            <a:r>
              <a:rPr lang="en-US" dirty="0"/>
              <a:t>Hammer Inspection</a:t>
            </a:r>
          </a:p>
        </p:txBody>
      </p:sp>
      <p:sp>
        <p:nvSpPr>
          <p:cNvPr id="4" name="Content Placeholder 2">
            <a:extLst>
              <a:ext uri="{FF2B5EF4-FFF2-40B4-BE49-F238E27FC236}">
                <a16:creationId xmlns:a16="http://schemas.microsoft.com/office/drawing/2014/main" id="{3710456D-014D-41B4-0C00-C858163AE93C}"/>
              </a:ext>
            </a:extLst>
          </p:cNvPr>
          <p:cNvSpPr>
            <a:spLocks noGrp="1"/>
          </p:cNvSpPr>
          <p:nvPr>
            <p:ph sz="half" idx="1"/>
          </p:nvPr>
        </p:nvSpPr>
        <p:spPr>
          <a:xfrm>
            <a:off x="628650" y="1825625"/>
            <a:ext cx="3886200" cy="4351338"/>
          </a:xfrm>
        </p:spPr>
        <p:txBody>
          <a:bodyPr>
            <a:normAutofit/>
          </a:bodyPr>
          <a:lstStyle/>
          <a:p>
            <a:r>
              <a:rPr lang="en-US" dirty="0"/>
              <a:t>Make sure the hammer is free of oil, grease, and accumulated foreign material.</a:t>
            </a:r>
          </a:p>
          <a:p>
            <a:r>
              <a:rPr lang="en-US" dirty="0"/>
              <a:t>Check for damaged edges or irregularities on the striking surface.</a:t>
            </a:r>
          </a:p>
          <a:p>
            <a:r>
              <a:rPr lang="en-US" dirty="0"/>
              <a:t>Make sure the head is securely fastened to the handle.</a:t>
            </a:r>
          </a:p>
          <a:p>
            <a:r>
              <a:rPr lang="en-US" dirty="0"/>
              <a:t>Observe for any visible cracks in the head or handle.</a:t>
            </a:r>
          </a:p>
          <a:p>
            <a:endParaRPr lang="en-US" dirty="0"/>
          </a:p>
        </p:txBody>
      </p:sp>
      <p:sp>
        <p:nvSpPr>
          <p:cNvPr id="5" name="Content Placeholder 2">
            <a:extLst>
              <a:ext uri="{FF2B5EF4-FFF2-40B4-BE49-F238E27FC236}">
                <a16:creationId xmlns:a16="http://schemas.microsoft.com/office/drawing/2014/main" id="{44989D9D-3C76-6A4F-381E-BC2585204D68}"/>
              </a:ext>
            </a:extLst>
          </p:cNvPr>
          <p:cNvSpPr txBox="1">
            <a:spLocks/>
          </p:cNvSpPr>
          <p:nvPr/>
        </p:nvSpPr>
        <p:spPr>
          <a:xfrm>
            <a:off x="6286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descr="A group of hammers on a wall&#10;&#10;Description automatically generated">
            <a:extLst>
              <a:ext uri="{FF2B5EF4-FFF2-40B4-BE49-F238E27FC236}">
                <a16:creationId xmlns:a16="http://schemas.microsoft.com/office/drawing/2014/main" id="{05174786-3E87-4F07-B145-047155202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001" y="1572768"/>
            <a:ext cx="3829349" cy="4258501"/>
          </a:xfrm>
          <a:prstGeom prst="rect">
            <a:avLst/>
          </a:prstGeom>
        </p:spPr>
      </p:pic>
      <p:sp>
        <p:nvSpPr>
          <p:cNvPr id="8" name="TextBox 7">
            <a:extLst>
              <a:ext uri="{FF2B5EF4-FFF2-40B4-BE49-F238E27FC236}">
                <a16:creationId xmlns:a16="http://schemas.microsoft.com/office/drawing/2014/main" id="{4A2EEB8F-4135-9E99-936E-BF6B990187E6}"/>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4"/>
              </a:rPr>
              <a:t>www.osha.gov/sites/default/files/publications/osha3080.pdf</a:t>
            </a:r>
            <a:r>
              <a:rPr lang="en-US" sz="1200" dirty="0"/>
              <a:t> </a:t>
            </a:r>
          </a:p>
        </p:txBody>
      </p:sp>
    </p:spTree>
    <p:extLst>
      <p:ext uri="{BB962C8B-B14F-4D97-AF65-F5344CB8AC3E}">
        <p14:creationId xmlns:p14="http://schemas.microsoft.com/office/powerpoint/2010/main" val="397892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85A9-53A8-5EF6-DC15-C307B0A7F74D}"/>
              </a:ext>
            </a:extLst>
          </p:cNvPr>
          <p:cNvSpPr>
            <a:spLocks noGrp="1"/>
          </p:cNvSpPr>
          <p:nvPr>
            <p:ph type="title"/>
          </p:nvPr>
        </p:nvSpPr>
        <p:spPr/>
        <p:txBody>
          <a:bodyPr/>
          <a:lstStyle/>
          <a:p>
            <a:r>
              <a:rPr lang="en-US" dirty="0"/>
              <a:t>Wrench Inspection</a:t>
            </a:r>
          </a:p>
        </p:txBody>
      </p:sp>
      <p:sp>
        <p:nvSpPr>
          <p:cNvPr id="4" name="Content Placeholder 2">
            <a:extLst>
              <a:ext uri="{FF2B5EF4-FFF2-40B4-BE49-F238E27FC236}">
                <a16:creationId xmlns:a16="http://schemas.microsoft.com/office/drawing/2014/main" id="{79CF6780-2847-672A-BFB9-2A3BAEA9D577}"/>
              </a:ext>
            </a:extLst>
          </p:cNvPr>
          <p:cNvSpPr>
            <a:spLocks noGrp="1"/>
          </p:cNvSpPr>
          <p:nvPr>
            <p:ph sz="half" idx="1"/>
          </p:nvPr>
        </p:nvSpPr>
        <p:spPr>
          <a:xfrm>
            <a:off x="628650" y="1825625"/>
            <a:ext cx="3886200" cy="4351338"/>
          </a:xfrm>
        </p:spPr>
        <p:txBody>
          <a:bodyPr>
            <a:normAutofit/>
          </a:bodyPr>
          <a:lstStyle/>
          <a:p>
            <a:r>
              <a:rPr lang="en-US" dirty="0"/>
              <a:t>Observe the jaws to see if they are worn, damaged, or out of proper alignment.</a:t>
            </a:r>
          </a:p>
          <a:p>
            <a:r>
              <a:rPr lang="en-US" dirty="0"/>
              <a:t>For tools with ratcheting mechanisms, does the ratchet operate properly and freely?</a:t>
            </a:r>
          </a:p>
          <a:p>
            <a:r>
              <a:rPr lang="en-US" dirty="0"/>
              <a:t>Make sure the adjusting nut of an adjustable wrench moves freely.</a:t>
            </a:r>
          </a:p>
          <a:p>
            <a:r>
              <a:rPr lang="en-US" dirty="0"/>
              <a:t>Check for any visible cracks in the jaws or handle.</a:t>
            </a:r>
          </a:p>
          <a:p>
            <a:endParaRPr lang="en-US" dirty="0"/>
          </a:p>
        </p:txBody>
      </p:sp>
      <p:pic>
        <p:nvPicPr>
          <p:cNvPr id="5" name="Picture 4" descr="A row of wrenches on a wall&#10;&#10;Description automatically generated">
            <a:extLst>
              <a:ext uri="{FF2B5EF4-FFF2-40B4-BE49-F238E27FC236}">
                <a16:creationId xmlns:a16="http://schemas.microsoft.com/office/drawing/2014/main" id="{F9BAB175-AA7A-77BA-15CB-EB1421914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053" y="1601586"/>
            <a:ext cx="3777294" cy="4231429"/>
          </a:xfrm>
          <a:prstGeom prst="rect">
            <a:avLst/>
          </a:prstGeom>
        </p:spPr>
      </p:pic>
      <p:sp>
        <p:nvSpPr>
          <p:cNvPr id="6" name="TextBox 5">
            <a:extLst>
              <a:ext uri="{FF2B5EF4-FFF2-40B4-BE49-F238E27FC236}">
                <a16:creationId xmlns:a16="http://schemas.microsoft.com/office/drawing/2014/main" id="{85995AEF-FC66-18E9-4D7D-F1B398720DD3}"/>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4"/>
              </a:rPr>
              <a:t>www.osha.gov/sites/default/files/publications/osha3080.pdf</a:t>
            </a:r>
            <a:r>
              <a:rPr lang="en-US" sz="1200" dirty="0"/>
              <a:t> </a:t>
            </a:r>
          </a:p>
        </p:txBody>
      </p:sp>
    </p:spTree>
    <p:extLst>
      <p:ext uri="{BB962C8B-B14F-4D97-AF65-F5344CB8AC3E}">
        <p14:creationId xmlns:p14="http://schemas.microsoft.com/office/powerpoint/2010/main" val="7122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8429-2539-0B6E-4FE6-509D36525573}"/>
              </a:ext>
            </a:extLst>
          </p:cNvPr>
          <p:cNvSpPr>
            <a:spLocks noGrp="1"/>
          </p:cNvSpPr>
          <p:nvPr>
            <p:ph type="title"/>
          </p:nvPr>
        </p:nvSpPr>
        <p:spPr/>
        <p:txBody>
          <a:bodyPr/>
          <a:lstStyle/>
          <a:p>
            <a:r>
              <a:rPr lang="en-US" dirty="0"/>
              <a:t>Screwdriver Inspection</a:t>
            </a:r>
          </a:p>
        </p:txBody>
      </p:sp>
      <p:sp>
        <p:nvSpPr>
          <p:cNvPr id="4" name="Content Placeholder 2">
            <a:extLst>
              <a:ext uri="{FF2B5EF4-FFF2-40B4-BE49-F238E27FC236}">
                <a16:creationId xmlns:a16="http://schemas.microsoft.com/office/drawing/2014/main" id="{28DB5BE2-B5B2-4036-82A4-3E2EB40ABC62}"/>
              </a:ext>
            </a:extLst>
          </p:cNvPr>
          <p:cNvSpPr>
            <a:spLocks noGrp="1"/>
          </p:cNvSpPr>
          <p:nvPr>
            <p:ph sz="half" idx="1"/>
          </p:nvPr>
        </p:nvSpPr>
        <p:spPr>
          <a:xfrm>
            <a:off x="628650" y="1825625"/>
            <a:ext cx="3886200" cy="4351338"/>
          </a:xfrm>
        </p:spPr>
        <p:txBody>
          <a:bodyPr>
            <a:normAutofit/>
          </a:bodyPr>
          <a:lstStyle/>
          <a:p>
            <a:r>
              <a:rPr lang="en-US" dirty="0"/>
              <a:t>Make sure the tip isn’t broken or worn.</a:t>
            </a:r>
          </a:p>
          <a:p>
            <a:r>
              <a:rPr lang="en-US" dirty="0"/>
              <a:t>Does the tip fit the screw snugly?</a:t>
            </a:r>
          </a:p>
          <a:p>
            <a:r>
              <a:rPr lang="en-US" dirty="0"/>
              <a:t>Check for any visible cracks in the tip, shaft, or handle.</a:t>
            </a:r>
          </a:p>
          <a:p>
            <a:endParaRPr lang="en-US" dirty="0"/>
          </a:p>
        </p:txBody>
      </p:sp>
      <p:pic>
        <p:nvPicPr>
          <p:cNvPr id="5" name="Picture 4" descr="A close-up of a screwdriver&#10;&#10;Description automatically generated">
            <a:extLst>
              <a:ext uri="{FF2B5EF4-FFF2-40B4-BE49-F238E27FC236}">
                <a16:creationId xmlns:a16="http://schemas.microsoft.com/office/drawing/2014/main" id="{0CDBB4F4-9EEA-F31D-EBB9-23A46BD8A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87176"/>
            <a:ext cx="4032504" cy="4420373"/>
          </a:xfrm>
          <a:prstGeom prst="rect">
            <a:avLst/>
          </a:prstGeom>
        </p:spPr>
      </p:pic>
      <p:sp>
        <p:nvSpPr>
          <p:cNvPr id="6" name="TextBox 5">
            <a:extLst>
              <a:ext uri="{FF2B5EF4-FFF2-40B4-BE49-F238E27FC236}">
                <a16:creationId xmlns:a16="http://schemas.microsoft.com/office/drawing/2014/main" id="{7AA6C6A6-6365-AEEF-8376-A6D9517501FC}"/>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4"/>
              </a:rPr>
              <a:t>www.osha.gov/sites/default/files/publications/osha3080.pdf</a:t>
            </a:r>
            <a:r>
              <a:rPr lang="en-US" sz="1200" dirty="0"/>
              <a:t> </a:t>
            </a:r>
          </a:p>
        </p:txBody>
      </p:sp>
    </p:spTree>
    <p:extLst>
      <p:ext uri="{BB962C8B-B14F-4D97-AF65-F5344CB8AC3E}">
        <p14:creationId xmlns:p14="http://schemas.microsoft.com/office/powerpoint/2010/main" val="4081208731"/>
      </p:ext>
    </p:extLst>
  </p:cSld>
  <p:clrMapOvr>
    <a:masterClrMapping/>
  </p:clrMapOvr>
</p:sld>
</file>

<file path=ppt/theme/theme1.xml><?xml version="1.0" encoding="utf-8"?>
<a:theme xmlns:a="http://schemas.openxmlformats.org/drawingml/2006/main" name="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322 Summit PowerPoint Temlplate (White)-revised" id="{86DED906-84F1-49F7-8AF3-35BCB57BCAD9}" vid="{8CE80571-4626-42D2-86D5-46A85B24D005}"/>
    </a:ext>
  </a:extLst>
</a:theme>
</file>

<file path=ppt/theme/theme2.xml><?xml version="1.0" encoding="utf-8"?>
<a:theme xmlns:a="http://schemas.openxmlformats.org/drawingml/2006/main" name="1_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322 Summit PowerPoint Temlplate (White)-revised" id="{86DED906-84F1-49F7-8AF3-35BCB57BCAD9}" vid="{134F226B-BAAD-4C4C-9C32-59AB7343BF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C2DA2DEA7E3B478D178635A5E4EA73" ma:contentTypeVersion="4" ma:contentTypeDescription="Create a new document." ma:contentTypeScope="" ma:versionID="4091bb80ae801c8b0acc1e5123f5648d">
  <xsd:schema xmlns:xsd="http://www.w3.org/2001/XMLSchema" xmlns:xs="http://www.w3.org/2001/XMLSchema" xmlns:p="http://schemas.microsoft.com/office/2006/metadata/properties" xmlns:ns2="b70cd21e-d0f6-4e2a-8ed4-20ee9df4cb98" targetNamespace="http://schemas.microsoft.com/office/2006/metadata/properties" ma:root="true" ma:fieldsID="f14c669a6d6b31a86d9af9b7eb197b85" ns2:_="">
    <xsd:import namespace="b70cd21e-d0f6-4e2a-8ed4-20ee9df4cb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cd21e-d0f6-4e2a-8ed4-20ee9df4c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9A8140-81BD-44CB-A361-23B4C0075D9D}">
  <ds:schemaRefs>
    <ds:schemaRef ds:uri="http://schemas.microsoft.com/sharepoint/v3/contenttype/forms"/>
  </ds:schemaRefs>
</ds:datastoreItem>
</file>

<file path=customXml/itemProps2.xml><?xml version="1.0" encoding="utf-8"?>
<ds:datastoreItem xmlns:ds="http://schemas.openxmlformats.org/officeDocument/2006/customXml" ds:itemID="{96E3DA39-C42A-45EC-97C3-CE6154F8F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0cd21e-d0f6-4e2a-8ed4-20ee9df4c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CA525C-B6C4-4492-B125-13AF8A390CEB}">
  <ds:schemaRefs>
    <ds:schemaRef ds:uri="http://www.w3.org/XML/1998/namespace"/>
    <ds:schemaRef ds:uri="http://schemas.openxmlformats.org/package/2006/metadata/core-properties"/>
    <ds:schemaRef ds:uri="http://purl.org/dc/terms/"/>
    <ds:schemaRef ds:uri="http://schemas.microsoft.com/office/infopath/2007/PartnerControls"/>
    <ds:schemaRef ds:uri="857324d9-0fb3-480c-8329-9d7f6b8e3d1f"/>
    <ds:schemaRef ds:uri="http://schemas.microsoft.com/office/2006/documentManagement/types"/>
    <ds:schemaRef ds:uri="http://schemas.microsoft.com/office/2006/metadata/properties"/>
    <ds:schemaRef ds:uri="http://purl.org/dc/elements/1.1/"/>
    <ds:schemaRef ds:uri="439c9cfd-a566-4208-b206-407442fa9c5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Summit PowerPoint Template (White)</Template>
  <TotalTime>285</TotalTime>
  <Words>2700</Words>
  <Application>Microsoft Office PowerPoint</Application>
  <PresentationFormat>On-screen Show (4:3)</PresentationFormat>
  <Paragraphs>244</Paragraphs>
  <Slides>44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Aptos</vt:lpstr>
      <vt:lpstr>Arial</vt:lpstr>
      <vt:lpstr>Calibri</vt:lpstr>
      <vt:lpstr>Courier New</vt:lpstr>
      <vt:lpstr>Times New Roman</vt:lpstr>
      <vt:lpstr>Wingdings</vt:lpstr>
      <vt:lpstr>Office Theme</vt:lpstr>
      <vt:lpstr>1_Office Theme</vt:lpstr>
      <vt:lpstr>New Employee  Safety Orientation</vt:lpstr>
      <vt:lpstr>Injury Statistics</vt:lpstr>
      <vt:lpstr>Your Role in Safety</vt:lpstr>
      <vt:lpstr>Hand Tool Safety</vt:lpstr>
      <vt:lpstr>PowerPoint Presentation</vt:lpstr>
      <vt:lpstr>The Right Tool for the Job</vt:lpstr>
      <vt:lpstr>Hammer Inspection</vt:lpstr>
      <vt:lpstr>Wrench Inspection</vt:lpstr>
      <vt:lpstr>Screwdriver Inspection</vt:lpstr>
      <vt:lpstr>Pliers Inspection</vt:lpstr>
      <vt:lpstr>Personal Protective Equipment and Clothing </vt:lpstr>
      <vt:lpstr>Lifting and Carrying Safely</vt:lpstr>
      <vt:lpstr>Lifting and Carrying Safely (Continued)</vt:lpstr>
      <vt:lpstr>PowerPoint Presentation</vt:lpstr>
      <vt:lpstr>Material Storage Safety</vt:lpstr>
      <vt:lpstr>Material Storage Safety (Continued)</vt:lpstr>
      <vt:lpstr>PowerPoint Presentation</vt:lpstr>
      <vt:lpstr>Material Handling Safety</vt:lpstr>
      <vt:lpstr>PowerPoint Presentation</vt:lpstr>
      <vt:lpstr>Ladder Safety</vt:lpstr>
      <vt:lpstr>Ladder Inspection</vt:lpstr>
      <vt:lpstr>Ladder Inspection (Continued)</vt:lpstr>
      <vt:lpstr>Ladder Inspection (Continued)</vt:lpstr>
      <vt:lpstr>PowerPoint Presentation</vt:lpstr>
      <vt:lpstr>Hazard Communication</vt:lpstr>
      <vt:lpstr>Hazard Communication (Continued)</vt:lpstr>
      <vt:lpstr>PowerPoint Presentation</vt:lpstr>
      <vt:lpstr>Know Where to Find Safety Data Sheets</vt:lpstr>
      <vt:lpstr>Good Housekeeping </vt:lpstr>
      <vt:lpstr>PowerPoint Presentation</vt:lpstr>
      <vt:lpstr>Slip, Trip, and Fall Hazards</vt:lpstr>
      <vt:lpstr>PowerPoint Presentation</vt:lpstr>
      <vt:lpstr>Safe Driving Tips</vt:lpstr>
      <vt:lpstr>Basic Electrical Safety</vt:lpstr>
      <vt:lpstr>PowerPoint Presentation</vt:lpstr>
      <vt:lpstr>Common Fire Hazards</vt:lpstr>
      <vt:lpstr>Fire Response</vt:lpstr>
      <vt:lpstr>PowerPoint Presentation</vt:lpstr>
      <vt:lpstr>First Aid Response</vt:lpstr>
      <vt:lpstr>Evacuation Procedures</vt:lpstr>
      <vt:lpstr>New Employee Orientation Tour</vt:lpstr>
      <vt:lpstr>Pamphlet Review</vt:lpstr>
      <vt:lpstr>Your Safety Orientation Is Complete  </vt:lpstr>
      <vt:lpstr>PowerPoint Presentation</vt:lpstr>
    </vt:vector>
  </TitlesOfParts>
  <Company>Great American Insurance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Townsend, Sharla</dc:creator>
  <cp:lastModifiedBy>Townsend, Sharla</cp:lastModifiedBy>
  <cp:revision>18</cp:revision>
  <dcterms:created xsi:type="dcterms:W3CDTF">2025-12-31T15:07:46Z</dcterms:created>
  <dcterms:modified xsi:type="dcterms:W3CDTF">2026-03-18T13:27:43Z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0x010100AEC2DA2DEA7E3B478D178635A5E4EA73</vt:lpwstr>
  </property>
  <property fmtid="{D5CDD505-2E9C-101B-9397-08002B2CF9AE}" pid="3" name="_dlc_DocIdItemGuid">
    <vt:lpwstr>455584f1-b4be-4007-aa20-fdcd94eded08</vt:lpwstr>
  </property>
  <property fmtid="{D5CDD505-2E9C-101B-9397-08002B2CF9AE}" pid="4" name="MediaServiceImageTags">
    <vt:lpwstr/>
  </property>
</Properties>
</file>