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672" r:id="rId5"/>
  </p:sldMasterIdLst>
  <p:sldIdLst>
    <p:sldId id="259" r:id="rId6"/>
    <p:sldId id="277" r:id="rId7"/>
    <p:sldId id="351" r:id="rId8"/>
    <p:sldId id="278" r:id="rId9"/>
    <p:sldId id="391" r:id="rId10"/>
    <p:sldId id="376" r:id="rId11"/>
    <p:sldId id="377" r:id="rId12"/>
    <p:sldId id="378" r:id="rId13"/>
    <p:sldId id="379" r:id="rId14"/>
    <p:sldId id="380" r:id="rId15"/>
    <p:sldId id="381" r:id="rId16"/>
    <p:sldId id="386" r:id="rId17"/>
    <p:sldId id="387" r:id="rId18"/>
    <p:sldId id="388" r:id="rId19"/>
    <p:sldId id="389" r:id="rId20"/>
    <p:sldId id="390" r:id="rId21"/>
    <p:sldId id="348" r:id="rId22"/>
    <p:sldId id="267" r:id="rId23"/>
    <p:sldId id="280" r:id="rId24"/>
    <p:sldId id="349" r:id="rId25"/>
    <p:sldId id="350" r:id="rId26"/>
    <p:sldId id="276" r:id="rId27"/>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2"/>
  </p:normalViewPr>
  <p:slideViewPr>
    <p:cSldViewPr snapToGrid="0" snapToObjects="1">
      <p:cViewPr varScale="1">
        <p:scale>
          <a:sx n="87" d="100"/>
          <a:sy n="87" d="100"/>
        </p:scale>
        <p:origin x="13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3.fntdata"/><Relationship Id="rId35" Type="http://schemas.openxmlformats.org/officeDocument/2006/relationships/tableStyles" Target="tableStyles.xml"/></Relationships>
</file>

<file path=ppt/diagrams/_rels/data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6CD9E-24FB-422D-89A1-62D41B65C05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E214E463-DD79-4317-838D-C874CF82CE52}">
      <dgm:prSet custT="1"/>
      <dgm:spPr>
        <a:solidFill>
          <a:srgbClr val="004677"/>
        </a:solidFill>
        <a:ln>
          <a:noFill/>
        </a:ln>
      </dgm:spPr>
      <dgm:t>
        <a:bodyPr/>
        <a:lstStyle/>
        <a:p>
          <a:r>
            <a:rPr lang="en-US" sz="2000" b="1" dirty="0"/>
            <a:t>Understand</a:t>
          </a:r>
        </a:p>
      </dgm:t>
    </dgm:pt>
    <dgm:pt modelId="{F5A24835-1F2A-49DC-9D27-4FC0437100E5}" type="parTrans" cxnId="{DDBE8642-36C4-4694-B811-B483CE7C0F25}">
      <dgm:prSet/>
      <dgm:spPr/>
      <dgm:t>
        <a:bodyPr/>
        <a:lstStyle/>
        <a:p>
          <a:endParaRPr lang="en-US"/>
        </a:p>
      </dgm:t>
    </dgm:pt>
    <dgm:pt modelId="{42324193-06DF-4AFB-A397-2757E4324685}" type="sibTrans" cxnId="{DDBE8642-36C4-4694-B811-B483CE7C0F25}">
      <dgm:prSet/>
      <dgm:spPr/>
      <dgm:t>
        <a:bodyPr/>
        <a:lstStyle/>
        <a:p>
          <a:endParaRPr lang="en-US"/>
        </a:p>
      </dgm:t>
    </dgm:pt>
    <dgm:pt modelId="{5909EBB7-E1B9-4173-B76D-3F3C47C77F2D}">
      <dgm:prSet custT="1"/>
      <dgm:spPr>
        <a:solidFill>
          <a:schemeClr val="bg1">
            <a:lumMod val="85000"/>
            <a:alpha val="90000"/>
          </a:schemeClr>
        </a:solidFill>
        <a:ln>
          <a:noFill/>
        </a:ln>
      </dgm:spPr>
      <dgm:t>
        <a:bodyPr/>
        <a:lstStyle/>
        <a:p>
          <a:pPr marL="0" algn="ctr">
            <a:lnSpc>
              <a:spcPct val="100000"/>
            </a:lnSpc>
            <a:buFontTx/>
            <a:buNone/>
          </a:pPr>
          <a:r>
            <a:rPr lang="en-US" sz="2000" dirty="0"/>
            <a:t>The advantages of implementing a drug-free workplace program.</a:t>
          </a:r>
        </a:p>
      </dgm:t>
    </dgm:pt>
    <dgm:pt modelId="{AEC9D352-581A-4B8C-AE72-59AA7CFBC5E4}" type="parTrans" cxnId="{5EB49A9B-7B9C-4782-A0A3-ED25B2C8B43A}">
      <dgm:prSet/>
      <dgm:spPr/>
      <dgm:t>
        <a:bodyPr/>
        <a:lstStyle/>
        <a:p>
          <a:endParaRPr lang="en-US"/>
        </a:p>
      </dgm:t>
    </dgm:pt>
    <dgm:pt modelId="{72D0E55C-D586-470C-9AF4-1CA052429301}" type="sibTrans" cxnId="{5EB49A9B-7B9C-4782-A0A3-ED25B2C8B43A}">
      <dgm:prSet/>
      <dgm:spPr/>
      <dgm:t>
        <a:bodyPr/>
        <a:lstStyle/>
        <a:p>
          <a:endParaRPr lang="en-US"/>
        </a:p>
      </dgm:t>
    </dgm:pt>
    <dgm:pt modelId="{B9759AC3-BC92-4245-93AB-804F1D6BDC95}">
      <dgm:prSet custT="1"/>
      <dgm:spPr>
        <a:solidFill>
          <a:srgbClr val="004677"/>
        </a:solidFill>
        <a:ln>
          <a:noFill/>
        </a:ln>
      </dgm:spPr>
      <dgm:t>
        <a:bodyPr/>
        <a:lstStyle/>
        <a:p>
          <a:r>
            <a:rPr lang="en-US" sz="2000" b="1" dirty="0"/>
            <a:t>Discover</a:t>
          </a:r>
        </a:p>
      </dgm:t>
    </dgm:pt>
    <dgm:pt modelId="{6B3BE961-54D9-4818-93A3-2FFD122A73E3}" type="parTrans" cxnId="{ABDFD829-06D5-40A0-8477-34A182E3C0A2}">
      <dgm:prSet/>
      <dgm:spPr/>
      <dgm:t>
        <a:bodyPr/>
        <a:lstStyle/>
        <a:p>
          <a:endParaRPr lang="en-US"/>
        </a:p>
      </dgm:t>
    </dgm:pt>
    <dgm:pt modelId="{06F36E2B-66B2-4627-A0DE-AEC799EB950E}" type="sibTrans" cxnId="{ABDFD829-06D5-40A0-8477-34A182E3C0A2}">
      <dgm:prSet/>
      <dgm:spPr/>
      <dgm:t>
        <a:bodyPr/>
        <a:lstStyle/>
        <a:p>
          <a:endParaRPr lang="en-US"/>
        </a:p>
      </dgm:t>
    </dgm:pt>
    <dgm:pt modelId="{0DE095ED-418C-486F-BACE-35C509C03E16}">
      <dgm:prSet custT="1"/>
      <dgm:spPr>
        <a:solidFill>
          <a:schemeClr val="bg1">
            <a:lumMod val="85000"/>
            <a:alpha val="90000"/>
          </a:schemeClr>
        </a:solidFill>
        <a:ln>
          <a:noFill/>
        </a:ln>
      </dgm:spPr>
      <dgm:t>
        <a:bodyPr/>
        <a:lstStyle/>
        <a:p>
          <a:pPr marL="0" algn="ctr">
            <a:lnSpc>
              <a:spcPct val="100000"/>
            </a:lnSpc>
            <a:buFontTx/>
            <a:buNone/>
          </a:pPr>
          <a:r>
            <a:rPr lang="en-US" sz="2000" dirty="0"/>
            <a:t>The cost savings associated with a drug-free workplace program.</a:t>
          </a:r>
        </a:p>
      </dgm:t>
    </dgm:pt>
    <dgm:pt modelId="{C75BD597-9FCC-4E1B-A9D4-7A799F548DFF}" type="parTrans" cxnId="{FC25B920-04DD-465F-A624-8E29DB92FA27}">
      <dgm:prSet/>
      <dgm:spPr/>
      <dgm:t>
        <a:bodyPr/>
        <a:lstStyle/>
        <a:p>
          <a:endParaRPr lang="en-US"/>
        </a:p>
      </dgm:t>
    </dgm:pt>
    <dgm:pt modelId="{6615ECE6-A0E3-4EC1-81B3-3D920B953D15}" type="sibTrans" cxnId="{FC25B920-04DD-465F-A624-8E29DB92FA27}">
      <dgm:prSet/>
      <dgm:spPr/>
      <dgm:t>
        <a:bodyPr/>
        <a:lstStyle/>
        <a:p>
          <a:endParaRPr lang="en-US"/>
        </a:p>
      </dgm:t>
    </dgm:pt>
    <dgm:pt modelId="{4CABC0A3-2860-4958-BFD1-797CC44FB6D5}">
      <dgm:prSet custT="1"/>
      <dgm:spPr>
        <a:solidFill>
          <a:srgbClr val="004677"/>
        </a:solidFill>
        <a:ln>
          <a:noFill/>
        </a:ln>
      </dgm:spPr>
      <dgm:t>
        <a:bodyPr/>
        <a:lstStyle/>
        <a:p>
          <a:r>
            <a:rPr lang="en-US" sz="2000" b="1" dirty="0"/>
            <a:t>Identify</a:t>
          </a:r>
        </a:p>
      </dgm:t>
    </dgm:pt>
    <dgm:pt modelId="{EF964588-9F4A-416B-B93A-CEB54D990B2A}" type="parTrans" cxnId="{B06D94B8-4BEB-4CA2-8D38-A5E55DDF6C30}">
      <dgm:prSet/>
      <dgm:spPr/>
      <dgm:t>
        <a:bodyPr/>
        <a:lstStyle/>
        <a:p>
          <a:endParaRPr lang="en-US"/>
        </a:p>
      </dgm:t>
    </dgm:pt>
    <dgm:pt modelId="{E5AFD973-98C9-4BC8-B473-CBB0A93A56A3}" type="sibTrans" cxnId="{B06D94B8-4BEB-4CA2-8D38-A5E55DDF6C30}">
      <dgm:prSet/>
      <dgm:spPr/>
      <dgm:t>
        <a:bodyPr/>
        <a:lstStyle/>
        <a:p>
          <a:endParaRPr lang="en-US"/>
        </a:p>
      </dgm:t>
    </dgm:pt>
    <dgm:pt modelId="{CE213AF9-3EF4-4126-9CD5-145BCC57985E}">
      <dgm:prSet custT="1"/>
      <dgm:spPr>
        <a:solidFill>
          <a:schemeClr val="bg1">
            <a:lumMod val="85000"/>
            <a:alpha val="90000"/>
          </a:schemeClr>
        </a:solidFill>
        <a:ln>
          <a:noFill/>
        </a:ln>
      </dgm:spPr>
      <dgm:t>
        <a:bodyPr/>
        <a:lstStyle/>
        <a:p>
          <a:pPr marL="0" indent="0" algn="ctr">
            <a:lnSpc>
              <a:spcPct val="100000"/>
            </a:lnSpc>
            <a:buFontTx/>
            <a:buNone/>
          </a:pPr>
          <a:r>
            <a:rPr lang="en-US" sz="2000" dirty="0"/>
            <a:t>The application guidelines and program maintenance requirements.</a:t>
          </a:r>
        </a:p>
      </dgm:t>
    </dgm:pt>
    <dgm:pt modelId="{319EE0DD-3E02-4021-BFF5-1C978360A325}" type="parTrans" cxnId="{7F4F5607-5C15-43B3-8AAB-3EC69F68E169}">
      <dgm:prSet/>
      <dgm:spPr/>
      <dgm:t>
        <a:bodyPr/>
        <a:lstStyle/>
        <a:p>
          <a:endParaRPr lang="en-US"/>
        </a:p>
      </dgm:t>
    </dgm:pt>
    <dgm:pt modelId="{46BE9810-5BE3-4A8C-93ED-30276D9097C2}" type="sibTrans" cxnId="{7F4F5607-5C15-43B3-8AAB-3EC69F68E169}">
      <dgm:prSet/>
      <dgm:spPr/>
      <dgm:t>
        <a:bodyPr/>
        <a:lstStyle/>
        <a:p>
          <a:endParaRPr lang="en-US"/>
        </a:p>
      </dgm:t>
    </dgm:pt>
    <dgm:pt modelId="{67B3E641-DC54-49A5-9B5F-6CDF71673DB9}" type="pres">
      <dgm:prSet presAssocID="{64F6CD9E-24FB-422D-89A1-62D41B65C057}" presName="Name0" presStyleCnt="0">
        <dgm:presLayoutVars>
          <dgm:dir/>
          <dgm:animLvl val="lvl"/>
          <dgm:resizeHandles val="exact"/>
        </dgm:presLayoutVars>
      </dgm:prSet>
      <dgm:spPr/>
      <dgm:t>
        <a:bodyPr/>
        <a:lstStyle/>
        <a:p>
          <a:endParaRPr lang="en-US"/>
        </a:p>
      </dgm:t>
    </dgm:pt>
    <dgm:pt modelId="{7A2B3BCC-646C-4B4F-8574-02BB8A79C65A}" type="pres">
      <dgm:prSet presAssocID="{E214E463-DD79-4317-838D-C874CF82CE52}" presName="composite" presStyleCnt="0"/>
      <dgm:spPr/>
    </dgm:pt>
    <dgm:pt modelId="{A28A8AE9-2669-4448-9EFF-43B2EF32CF1B}" type="pres">
      <dgm:prSet presAssocID="{E214E463-DD79-4317-838D-C874CF82CE52}" presName="parTx" presStyleLbl="alignNode1" presStyleIdx="0" presStyleCnt="3">
        <dgm:presLayoutVars>
          <dgm:chMax val="0"/>
          <dgm:chPref val="0"/>
          <dgm:bulletEnabled val="1"/>
        </dgm:presLayoutVars>
      </dgm:prSet>
      <dgm:spPr/>
      <dgm:t>
        <a:bodyPr/>
        <a:lstStyle/>
        <a:p>
          <a:endParaRPr lang="en-US"/>
        </a:p>
      </dgm:t>
    </dgm:pt>
    <dgm:pt modelId="{A748A207-D5B5-4787-95E4-6C147B61FCE7}" type="pres">
      <dgm:prSet presAssocID="{E214E463-DD79-4317-838D-C874CF82CE52}" presName="desTx" presStyleLbl="alignAccFollowNode1" presStyleIdx="0" presStyleCnt="3">
        <dgm:presLayoutVars>
          <dgm:bulletEnabled val="1"/>
        </dgm:presLayoutVars>
      </dgm:prSet>
      <dgm:spPr/>
      <dgm:t>
        <a:bodyPr/>
        <a:lstStyle/>
        <a:p>
          <a:endParaRPr lang="en-US"/>
        </a:p>
      </dgm:t>
    </dgm:pt>
    <dgm:pt modelId="{85B413D7-D5DC-49A5-83EF-D1E1D1D2DEB4}" type="pres">
      <dgm:prSet presAssocID="{42324193-06DF-4AFB-A397-2757E4324685}" presName="space" presStyleCnt="0"/>
      <dgm:spPr/>
    </dgm:pt>
    <dgm:pt modelId="{B3DD6683-B8B4-4071-8814-5B98D3C1EA29}" type="pres">
      <dgm:prSet presAssocID="{B9759AC3-BC92-4245-93AB-804F1D6BDC95}" presName="composite" presStyleCnt="0"/>
      <dgm:spPr/>
    </dgm:pt>
    <dgm:pt modelId="{298D6CB0-A080-4D5F-964A-3800F7197D09}" type="pres">
      <dgm:prSet presAssocID="{B9759AC3-BC92-4245-93AB-804F1D6BDC95}" presName="parTx" presStyleLbl="alignNode1" presStyleIdx="1" presStyleCnt="3" custLinFactNeighborX="1590" custLinFactNeighborY="-887">
        <dgm:presLayoutVars>
          <dgm:chMax val="0"/>
          <dgm:chPref val="0"/>
          <dgm:bulletEnabled val="1"/>
        </dgm:presLayoutVars>
      </dgm:prSet>
      <dgm:spPr/>
      <dgm:t>
        <a:bodyPr/>
        <a:lstStyle/>
        <a:p>
          <a:endParaRPr lang="en-US"/>
        </a:p>
      </dgm:t>
    </dgm:pt>
    <dgm:pt modelId="{BD337EA2-7F59-4115-9B8D-540D7243C290}" type="pres">
      <dgm:prSet presAssocID="{B9759AC3-BC92-4245-93AB-804F1D6BDC95}" presName="desTx" presStyleLbl="alignAccFollowNode1" presStyleIdx="1" presStyleCnt="3">
        <dgm:presLayoutVars>
          <dgm:bulletEnabled val="1"/>
        </dgm:presLayoutVars>
      </dgm:prSet>
      <dgm:spPr/>
      <dgm:t>
        <a:bodyPr/>
        <a:lstStyle/>
        <a:p>
          <a:endParaRPr lang="en-US"/>
        </a:p>
      </dgm:t>
    </dgm:pt>
    <dgm:pt modelId="{FA43C259-F960-41B8-A401-1AC6593EF57D}" type="pres">
      <dgm:prSet presAssocID="{06F36E2B-66B2-4627-A0DE-AEC799EB950E}" presName="space" presStyleCnt="0"/>
      <dgm:spPr/>
    </dgm:pt>
    <dgm:pt modelId="{2A89CF82-DAA7-4D71-98C8-2CB4FDD94FDB}" type="pres">
      <dgm:prSet presAssocID="{4CABC0A3-2860-4958-BFD1-797CC44FB6D5}" presName="composite" presStyleCnt="0"/>
      <dgm:spPr/>
    </dgm:pt>
    <dgm:pt modelId="{4D16A7FD-1069-4914-B87A-7F32F708F0F2}" type="pres">
      <dgm:prSet presAssocID="{4CABC0A3-2860-4958-BFD1-797CC44FB6D5}" presName="parTx" presStyleLbl="alignNode1" presStyleIdx="2" presStyleCnt="3">
        <dgm:presLayoutVars>
          <dgm:chMax val="0"/>
          <dgm:chPref val="0"/>
          <dgm:bulletEnabled val="1"/>
        </dgm:presLayoutVars>
      </dgm:prSet>
      <dgm:spPr/>
      <dgm:t>
        <a:bodyPr/>
        <a:lstStyle/>
        <a:p>
          <a:endParaRPr lang="en-US"/>
        </a:p>
      </dgm:t>
    </dgm:pt>
    <dgm:pt modelId="{80D9E9DF-B12E-40DD-AAFA-3757D04C77A8}" type="pres">
      <dgm:prSet presAssocID="{4CABC0A3-2860-4958-BFD1-797CC44FB6D5}" presName="desTx" presStyleLbl="alignAccFollowNode1" presStyleIdx="2" presStyleCnt="3">
        <dgm:presLayoutVars>
          <dgm:bulletEnabled val="1"/>
        </dgm:presLayoutVars>
      </dgm:prSet>
      <dgm:spPr/>
      <dgm:t>
        <a:bodyPr/>
        <a:lstStyle/>
        <a:p>
          <a:endParaRPr lang="en-US"/>
        </a:p>
      </dgm:t>
    </dgm:pt>
  </dgm:ptLst>
  <dgm:cxnLst>
    <dgm:cxn modelId="{F6F1688A-A009-45AD-A8F8-BA9F572C85BC}" type="presOf" srcId="{CE213AF9-3EF4-4126-9CD5-145BCC57985E}" destId="{80D9E9DF-B12E-40DD-AAFA-3757D04C77A8}" srcOrd="0" destOrd="0" presId="urn:microsoft.com/office/officeart/2005/8/layout/hList1"/>
    <dgm:cxn modelId="{81907D21-173A-4FFF-93D6-1A0DFEC0EAC0}" type="presOf" srcId="{B9759AC3-BC92-4245-93AB-804F1D6BDC95}" destId="{298D6CB0-A080-4D5F-964A-3800F7197D09}" srcOrd="0" destOrd="0" presId="urn:microsoft.com/office/officeart/2005/8/layout/hList1"/>
    <dgm:cxn modelId="{6A1C210B-10F5-4822-9055-1B74BFAC9018}" type="presOf" srcId="{0DE095ED-418C-486F-BACE-35C509C03E16}" destId="{BD337EA2-7F59-4115-9B8D-540D7243C290}" srcOrd="0" destOrd="0" presId="urn:microsoft.com/office/officeart/2005/8/layout/hList1"/>
    <dgm:cxn modelId="{FA47FBB6-D38D-4BE9-91D1-39E9D35CCCBD}" type="presOf" srcId="{4CABC0A3-2860-4958-BFD1-797CC44FB6D5}" destId="{4D16A7FD-1069-4914-B87A-7F32F708F0F2}" srcOrd="0" destOrd="0" presId="urn:microsoft.com/office/officeart/2005/8/layout/hList1"/>
    <dgm:cxn modelId="{5EB49A9B-7B9C-4782-A0A3-ED25B2C8B43A}" srcId="{E214E463-DD79-4317-838D-C874CF82CE52}" destId="{5909EBB7-E1B9-4173-B76D-3F3C47C77F2D}" srcOrd="0" destOrd="0" parTransId="{AEC9D352-581A-4B8C-AE72-59AA7CFBC5E4}" sibTransId="{72D0E55C-D586-470C-9AF4-1CA052429301}"/>
    <dgm:cxn modelId="{FC25B920-04DD-465F-A624-8E29DB92FA27}" srcId="{B9759AC3-BC92-4245-93AB-804F1D6BDC95}" destId="{0DE095ED-418C-486F-BACE-35C509C03E16}" srcOrd="0" destOrd="0" parTransId="{C75BD597-9FCC-4E1B-A9D4-7A799F548DFF}" sibTransId="{6615ECE6-A0E3-4EC1-81B3-3D920B953D15}"/>
    <dgm:cxn modelId="{B06D94B8-4BEB-4CA2-8D38-A5E55DDF6C30}" srcId="{64F6CD9E-24FB-422D-89A1-62D41B65C057}" destId="{4CABC0A3-2860-4958-BFD1-797CC44FB6D5}" srcOrd="2" destOrd="0" parTransId="{EF964588-9F4A-416B-B93A-CEB54D990B2A}" sibTransId="{E5AFD973-98C9-4BC8-B473-CBB0A93A56A3}"/>
    <dgm:cxn modelId="{B437DE96-46F3-4951-B753-8134B114B800}" type="presOf" srcId="{5909EBB7-E1B9-4173-B76D-3F3C47C77F2D}" destId="{A748A207-D5B5-4787-95E4-6C147B61FCE7}" srcOrd="0" destOrd="0" presId="urn:microsoft.com/office/officeart/2005/8/layout/hList1"/>
    <dgm:cxn modelId="{ABDFD829-06D5-40A0-8477-34A182E3C0A2}" srcId="{64F6CD9E-24FB-422D-89A1-62D41B65C057}" destId="{B9759AC3-BC92-4245-93AB-804F1D6BDC95}" srcOrd="1" destOrd="0" parTransId="{6B3BE961-54D9-4818-93A3-2FFD122A73E3}" sibTransId="{06F36E2B-66B2-4627-A0DE-AEC799EB950E}"/>
    <dgm:cxn modelId="{4A001ED8-3446-456D-9A76-891C2A959581}" type="presOf" srcId="{64F6CD9E-24FB-422D-89A1-62D41B65C057}" destId="{67B3E641-DC54-49A5-9B5F-6CDF71673DB9}" srcOrd="0" destOrd="0" presId="urn:microsoft.com/office/officeart/2005/8/layout/hList1"/>
    <dgm:cxn modelId="{DDBE8642-36C4-4694-B811-B483CE7C0F25}" srcId="{64F6CD9E-24FB-422D-89A1-62D41B65C057}" destId="{E214E463-DD79-4317-838D-C874CF82CE52}" srcOrd="0" destOrd="0" parTransId="{F5A24835-1F2A-49DC-9D27-4FC0437100E5}" sibTransId="{42324193-06DF-4AFB-A397-2757E4324685}"/>
    <dgm:cxn modelId="{7F4F5607-5C15-43B3-8AAB-3EC69F68E169}" srcId="{4CABC0A3-2860-4958-BFD1-797CC44FB6D5}" destId="{CE213AF9-3EF4-4126-9CD5-145BCC57985E}" srcOrd="0" destOrd="0" parTransId="{319EE0DD-3E02-4021-BFF5-1C978360A325}" sibTransId="{46BE9810-5BE3-4A8C-93ED-30276D9097C2}"/>
    <dgm:cxn modelId="{70C7B6C9-D7C6-4609-848B-D07E5F232BDE}" type="presOf" srcId="{E214E463-DD79-4317-838D-C874CF82CE52}" destId="{A28A8AE9-2669-4448-9EFF-43B2EF32CF1B}" srcOrd="0" destOrd="0" presId="urn:microsoft.com/office/officeart/2005/8/layout/hList1"/>
    <dgm:cxn modelId="{870C90D4-2210-4980-AEA6-A04AA18E86B2}" type="presParOf" srcId="{67B3E641-DC54-49A5-9B5F-6CDF71673DB9}" destId="{7A2B3BCC-646C-4B4F-8574-02BB8A79C65A}" srcOrd="0" destOrd="0" presId="urn:microsoft.com/office/officeart/2005/8/layout/hList1"/>
    <dgm:cxn modelId="{8A648527-9E2D-414D-8802-C16B5954582F}" type="presParOf" srcId="{7A2B3BCC-646C-4B4F-8574-02BB8A79C65A}" destId="{A28A8AE9-2669-4448-9EFF-43B2EF32CF1B}" srcOrd="0" destOrd="0" presId="urn:microsoft.com/office/officeart/2005/8/layout/hList1"/>
    <dgm:cxn modelId="{F2D5379B-588C-4600-A721-AC480152D2BC}" type="presParOf" srcId="{7A2B3BCC-646C-4B4F-8574-02BB8A79C65A}" destId="{A748A207-D5B5-4787-95E4-6C147B61FCE7}" srcOrd="1" destOrd="0" presId="urn:microsoft.com/office/officeart/2005/8/layout/hList1"/>
    <dgm:cxn modelId="{E386FEA5-4C72-4CB3-AD73-D2DE5925F320}" type="presParOf" srcId="{67B3E641-DC54-49A5-9B5F-6CDF71673DB9}" destId="{85B413D7-D5DC-49A5-83EF-D1E1D1D2DEB4}" srcOrd="1" destOrd="0" presId="urn:microsoft.com/office/officeart/2005/8/layout/hList1"/>
    <dgm:cxn modelId="{410AF735-D857-4C9E-9774-C1F9DFFCBA64}" type="presParOf" srcId="{67B3E641-DC54-49A5-9B5F-6CDF71673DB9}" destId="{B3DD6683-B8B4-4071-8814-5B98D3C1EA29}" srcOrd="2" destOrd="0" presId="urn:microsoft.com/office/officeart/2005/8/layout/hList1"/>
    <dgm:cxn modelId="{B626B433-843C-4B26-98B7-69C35C584876}" type="presParOf" srcId="{B3DD6683-B8B4-4071-8814-5B98D3C1EA29}" destId="{298D6CB0-A080-4D5F-964A-3800F7197D09}" srcOrd="0" destOrd="0" presId="urn:microsoft.com/office/officeart/2005/8/layout/hList1"/>
    <dgm:cxn modelId="{D8F5C466-8EEE-471D-A913-6689931A9799}" type="presParOf" srcId="{B3DD6683-B8B4-4071-8814-5B98D3C1EA29}" destId="{BD337EA2-7F59-4115-9B8D-540D7243C290}" srcOrd="1" destOrd="0" presId="urn:microsoft.com/office/officeart/2005/8/layout/hList1"/>
    <dgm:cxn modelId="{400EBCA2-4E6B-45F0-B8EA-E12A579C10A5}" type="presParOf" srcId="{67B3E641-DC54-49A5-9B5F-6CDF71673DB9}" destId="{FA43C259-F960-41B8-A401-1AC6593EF57D}" srcOrd="3" destOrd="0" presId="urn:microsoft.com/office/officeart/2005/8/layout/hList1"/>
    <dgm:cxn modelId="{8F5C5071-5E54-4305-B2F4-064E3BD73EB5}" type="presParOf" srcId="{67B3E641-DC54-49A5-9B5F-6CDF71673DB9}" destId="{2A89CF82-DAA7-4D71-98C8-2CB4FDD94FDB}" srcOrd="4" destOrd="0" presId="urn:microsoft.com/office/officeart/2005/8/layout/hList1"/>
    <dgm:cxn modelId="{2E8A0BC6-E5EC-45E1-8D69-0DB2C2CFCA7E}" type="presParOf" srcId="{2A89CF82-DAA7-4D71-98C8-2CB4FDD94FDB}" destId="{4D16A7FD-1069-4914-B87A-7F32F708F0F2}" srcOrd="0" destOrd="0" presId="urn:microsoft.com/office/officeart/2005/8/layout/hList1"/>
    <dgm:cxn modelId="{BB336ED0-7C0A-4DDD-B050-48804F55DD33}" type="presParOf" srcId="{2A89CF82-DAA7-4D71-98C8-2CB4FDD94FDB}" destId="{80D9E9DF-B12E-40DD-AAFA-3757D04C77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D276A2-B23E-4FD0-8D91-5D58549366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7E47A0-E9F1-421C-9046-CF80804D7C2F}">
      <dgm:prSet custT="1"/>
      <dgm:spPr/>
      <dgm:t>
        <a:bodyPr anchor="ctr" anchorCtr="0"/>
        <a:lstStyle/>
        <a:p>
          <a:pPr algn="l"/>
          <a:r>
            <a:rPr lang="en-US" sz="1800" dirty="0"/>
            <a:t>Provide educational information to employees</a:t>
          </a:r>
        </a:p>
      </dgm:t>
    </dgm:pt>
    <dgm:pt modelId="{0A86FCC9-1818-4F6C-A2D4-9EBD1152F65A}" type="parTrans" cxnId="{2242DD94-AD95-4FCB-91FF-25BFC7388EEC}">
      <dgm:prSet/>
      <dgm:spPr/>
      <dgm:t>
        <a:bodyPr/>
        <a:lstStyle/>
        <a:p>
          <a:endParaRPr lang="en-US"/>
        </a:p>
      </dgm:t>
    </dgm:pt>
    <dgm:pt modelId="{FCFFB432-47E6-4549-B5ED-7CB02723887C}" type="sibTrans" cxnId="{2242DD94-AD95-4FCB-91FF-25BFC7388EEC}">
      <dgm:prSet/>
      <dgm:spPr/>
      <dgm:t>
        <a:bodyPr/>
        <a:lstStyle/>
        <a:p>
          <a:endParaRPr lang="en-US"/>
        </a:p>
      </dgm:t>
    </dgm:pt>
    <dgm:pt modelId="{CE987825-35A9-4A97-9E51-E08481D2931A}">
      <dgm:prSet custT="1"/>
      <dgm:spPr/>
      <dgm:t>
        <a:bodyPr/>
        <a:lstStyle/>
        <a:p>
          <a:r>
            <a:rPr lang="en-US" sz="1800" dirty="0"/>
            <a:t>Select an approved testing laboratory</a:t>
          </a:r>
        </a:p>
      </dgm:t>
    </dgm:pt>
    <dgm:pt modelId="{06B5446A-CD80-45AA-B1A9-00CF822CE5C7}" type="parTrans" cxnId="{7962A49E-DD8E-4C07-90A0-601466A5176B}">
      <dgm:prSet/>
      <dgm:spPr/>
      <dgm:t>
        <a:bodyPr/>
        <a:lstStyle/>
        <a:p>
          <a:endParaRPr lang="en-US"/>
        </a:p>
      </dgm:t>
    </dgm:pt>
    <dgm:pt modelId="{9B2B3FC8-03F6-4449-ACDF-F67F683B9387}" type="sibTrans" cxnId="{7962A49E-DD8E-4C07-90A0-601466A5176B}">
      <dgm:prSet/>
      <dgm:spPr/>
      <dgm:t>
        <a:bodyPr/>
        <a:lstStyle/>
        <a:p>
          <a:endParaRPr lang="en-US"/>
        </a:p>
      </dgm:t>
    </dgm:pt>
    <dgm:pt modelId="{60ADCFE1-3B06-4B1E-816E-FAF2DD6345F9}">
      <dgm:prSet custT="1"/>
      <dgm:spPr/>
      <dgm:t>
        <a:bodyPr/>
        <a:lstStyle/>
        <a:p>
          <a:r>
            <a:rPr lang="en-US" sz="1800" dirty="0"/>
            <a:t>Establish</a:t>
          </a:r>
          <a:r>
            <a:rPr lang="en-US" sz="1800" baseline="0" dirty="0"/>
            <a:t> testing procedures</a:t>
          </a:r>
          <a:endParaRPr lang="en-US" sz="1800" dirty="0"/>
        </a:p>
      </dgm:t>
    </dgm:pt>
    <dgm:pt modelId="{A98CD7F2-4A18-4F70-B419-02D711D7B603}" type="parTrans" cxnId="{7A0A278E-4049-4696-9154-EBDC30235A81}">
      <dgm:prSet/>
      <dgm:spPr/>
      <dgm:t>
        <a:bodyPr/>
        <a:lstStyle/>
        <a:p>
          <a:endParaRPr lang="en-US"/>
        </a:p>
      </dgm:t>
    </dgm:pt>
    <dgm:pt modelId="{A75A6D9E-9FF9-48EC-80B5-7F0DFF70A683}" type="sibTrans" cxnId="{7A0A278E-4049-4696-9154-EBDC30235A81}">
      <dgm:prSet/>
      <dgm:spPr/>
      <dgm:t>
        <a:bodyPr/>
        <a:lstStyle/>
        <a:p>
          <a:endParaRPr lang="en-US"/>
        </a:p>
      </dgm:t>
    </dgm:pt>
    <dgm:pt modelId="{CDC9A3A8-1591-4A43-AEF3-5D233F7F24F3}">
      <dgm:prSet custT="1"/>
      <dgm:spPr/>
      <dgm:t>
        <a:bodyPr/>
        <a:lstStyle/>
        <a:p>
          <a:r>
            <a:rPr lang="en-US" sz="1800" dirty="0"/>
            <a:t>Identify a medical review officer</a:t>
          </a:r>
        </a:p>
      </dgm:t>
    </dgm:pt>
    <dgm:pt modelId="{7C89C127-0586-4BEC-BE9C-BB86FEE7EFD8}" type="parTrans" cxnId="{996EAAF9-BFE8-429E-A24C-7AA583461938}">
      <dgm:prSet/>
      <dgm:spPr/>
      <dgm:t>
        <a:bodyPr/>
        <a:lstStyle/>
        <a:p>
          <a:endParaRPr lang="en-US"/>
        </a:p>
      </dgm:t>
    </dgm:pt>
    <dgm:pt modelId="{F2B05708-4920-403F-8167-0A615B7301F8}" type="sibTrans" cxnId="{996EAAF9-BFE8-429E-A24C-7AA583461938}">
      <dgm:prSet/>
      <dgm:spPr/>
      <dgm:t>
        <a:bodyPr/>
        <a:lstStyle/>
        <a:p>
          <a:endParaRPr lang="en-US"/>
        </a:p>
      </dgm:t>
    </dgm:pt>
    <dgm:pt modelId="{1F267536-1DDA-4EC0-8230-8A4171CABB96}">
      <dgm:prSet custT="1"/>
      <dgm:spPr/>
      <dgm:t>
        <a:bodyPr/>
        <a:lstStyle/>
        <a:p>
          <a:r>
            <a:rPr lang="en-US" sz="1800" dirty="0"/>
            <a:t>Introduce the program and provide training</a:t>
          </a:r>
        </a:p>
      </dgm:t>
    </dgm:pt>
    <dgm:pt modelId="{10241E00-5219-4C97-9FB7-C14629DEE074}" type="parTrans" cxnId="{CB666C54-6BAA-428B-B0BE-B48787CC672E}">
      <dgm:prSet/>
      <dgm:spPr/>
      <dgm:t>
        <a:bodyPr/>
        <a:lstStyle/>
        <a:p>
          <a:endParaRPr lang="en-US"/>
        </a:p>
      </dgm:t>
    </dgm:pt>
    <dgm:pt modelId="{75862A44-83E7-4C74-9C87-9FB21AEC62D9}" type="sibTrans" cxnId="{CB666C54-6BAA-428B-B0BE-B48787CC672E}">
      <dgm:prSet/>
      <dgm:spPr/>
      <dgm:t>
        <a:bodyPr/>
        <a:lstStyle/>
        <a:p>
          <a:endParaRPr lang="en-US"/>
        </a:p>
      </dgm:t>
    </dgm:pt>
    <dgm:pt modelId="{879DB100-E2B4-4AFA-83ED-B61A36C1142D}">
      <dgm:prSet custT="1"/>
      <dgm:spPr/>
      <dgm:t>
        <a:bodyPr/>
        <a:lstStyle/>
        <a:p>
          <a:r>
            <a:rPr lang="en-US" sz="1800" dirty="0"/>
            <a:t>Submit premium credit application to the state annually</a:t>
          </a:r>
        </a:p>
      </dgm:t>
    </dgm:pt>
    <dgm:pt modelId="{33E98B8E-4656-4068-B920-6C7FC303A096}" type="parTrans" cxnId="{6E012B3C-EE24-4F87-AC2F-FA9FC15F4FD4}">
      <dgm:prSet/>
      <dgm:spPr/>
      <dgm:t>
        <a:bodyPr/>
        <a:lstStyle/>
        <a:p>
          <a:endParaRPr lang="en-US"/>
        </a:p>
      </dgm:t>
    </dgm:pt>
    <dgm:pt modelId="{D5D4F201-C1F4-41F7-A815-9D3A06A23F42}" type="sibTrans" cxnId="{6E012B3C-EE24-4F87-AC2F-FA9FC15F4FD4}">
      <dgm:prSet/>
      <dgm:spPr/>
      <dgm:t>
        <a:bodyPr/>
        <a:lstStyle/>
        <a:p>
          <a:endParaRPr lang="en-US"/>
        </a:p>
      </dgm:t>
    </dgm:pt>
    <dgm:pt modelId="{F758FF00-2DEB-4E59-B92A-E80152D910D0}">
      <dgm:prSet custT="1"/>
      <dgm:spPr/>
      <dgm:t>
        <a:bodyPr/>
        <a:lstStyle/>
        <a:p>
          <a:r>
            <a:rPr lang="en-US" sz="1800" dirty="0"/>
            <a:t>Inform</a:t>
          </a:r>
          <a:r>
            <a:rPr lang="en-US" sz="1800" baseline="0" dirty="0"/>
            <a:t> employees of your drug testing policy</a:t>
          </a:r>
          <a:endParaRPr lang="en-US" sz="1800" dirty="0"/>
        </a:p>
      </dgm:t>
    </dgm:pt>
    <dgm:pt modelId="{E41DA75A-C7BE-47CA-ACDC-9A9891AB3D06}" type="parTrans" cxnId="{9EACD7BB-80E3-434C-9666-F7912A4E1572}">
      <dgm:prSet/>
      <dgm:spPr/>
      <dgm:t>
        <a:bodyPr/>
        <a:lstStyle/>
        <a:p>
          <a:endParaRPr lang="en-US"/>
        </a:p>
      </dgm:t>
    </dgm:pt>
    <dgm:pt modelId="{202FA7DB-7428-45B1-9CA5-428BC224EA96}" type="sibTrans" cxnId="{9EACD7BB-80E3-434C-9666-F7912A4E1572}">
      <dgm:prSet/>
      <dgm:spPr/>
      <dgm:t>
        <a:bodyPr/>
        <a:lstStyle/>
        <a:p>
          <a:endParaRPr lang="en-US"/>
        </a:p>
      </dgm:t>
    </dgm:pt>
    <dgm:pt modelId="{761E2DBE-DEE0-49BB-A748-DFCBED6D6639}">
      <dgm:prSet custT="1"/>
      <dgm:spPr>
        <a:solidFill>
          <a:srgbClr val="004677"/>
        </a:solidFill>
      </dgm:spPr>
      <dgm:t>
        <a:bodyPr/>
        <a:lstStyle/>
        <a:p>
          <a:r>
            <a:rPr lang="en-US" sz="1800"/>
            <a:t>Submit certificate </a:t>
          </a:r>
          <a:r>
            <a:rPr lang="en-US" sz="1800" dirty="0"/>
            <a:t>from state to Summit for processing</a:t>
          </a:r>
        </a:p>
      </dgm:t>
    </dgm:pt>
    <dgm:pt modelId="{4B3DD09F-63A4-4C41-B1C0-9FBF5C9C0BB5}" type="parTrans" cxnId="{D1644770-C525-45D2-BAB4-7552F3D717F1}">
      <dgm:prSet/>
      <dgm:spPr/>
      <dgm:t>
        <a:bodyPr/>
        <a:lstStyle/>
        <a:p>
          <a:endParaRPr lang="en-US"/>
        </a:p>
      </dgm:t>
    </dgm:pt>
    <dgm:pt modelId="{E7A7F8DE-C496-46DB-B4AA-0FF7BA0890E5}" type="sibTrans" cxnId="{D1644770-C525-45D2-BAB4-7552F3D717F1}">
      <dgm:prSet/>
      <dgm:spPr/>
      <dgm:t>
        <a:bodyPr/>
        <a:lstStyle/>
        <a:p>
          <a:endParaRPr lang="en-US"/>
        </a:p>
      </dgm:t>
    </dgm:pt>
    <dgm:pt modelId="{7574CAB0-2476-45F7-B179-F2FE8B2EC7F1}" type="pres">
      <dgm:prSet presAssocID="{FAD276A2-B23E-4FD0-8D91-5D585493661C}" presName="linear" presStyleCnt="0">
        <dgm:presLayoutVars>
          <dgm:dir/>
          <dgm:animLvl val="lvl"/>
          <dgm:resizeHandles val="exact"/>
        </dgm:presLayoutVars>
      </dgm:prSet>
      <dgm:spPr/>
      <dgm:t>
        <a:bodyPr/>
        <a:lstStyle/>
        <a:p>
          <a:endParaRPr lang="en-US"/>
        </a:p>
      </dgm:t>
    </dgm:pt>
    <dgm:pt modelId="{4CC8EF10-85DC-44C0-B8ED-146AB2849213}" type="pres">
      <dgm:prSet presAssocID="{F758FF00-2DEB-4E59-B92A-E80152D910D0}" presName="parentLin" presStyleCnt="0"/>
      <dgm:spPr/>
    </dgm:pt>
    <dgm:pt modelId="{C379C167-693B-43AC-A28C-F8CBBA33E2F3}" type="pres">
      <dgm:prSet presAssocID="{F758FF00-2DEB-4E59-B92A-E80152D910D0}" presName="parentLeftMargin" presStyleLbl="node1" presStyleIdx="0" presStyleCnt="8"/>
      <dgm:spPr/>
      <dgm:t>
        <a:bodyPr/>
        <a:lstStyle/>
        <a:p>
          <a:endParaRPr lang="en-US"/>
        </a:p>
      </dgm:t>
    </dgm:pt>
    <dgm:pt modelId="{076714B5-9704-4E58-B570-87BD3EFED2EB}" type="pres">
      <dgm:prSet presAssocID="{F758FF00-2DEB-4E59-B92A-E80152D910D0}" presName="parentText" presStyleLbl="node1" presStyleIdx="0" presStyleCnt="8" custScaleX="123049" custScaleY="92927">
        <dgm:presLayoutVars>
          <dgm:chMax val="0"/>
          <dgm:bulletEnabled val="1"/>
        </dgm:presLayoutVars>
      </dgm:prSet>
      <dgm:spPr/>
      <dgm:t>
        <a:bodyPr/>
        <a:lstStyle/>
        <a:p>
          <a:endParaRPr lang="en-US"/>
        </a:p>
      </dgm:t>
    </dgm:pt>
    <dgm:pt modelId="{8D75E35D-8996-433E-A3CB-EEEA44D235E1}" type="pres">
      <dgm:prSet presAssocID="{F758FF00-2DEB-4E59-B92A-E80152D910D0}" presName="negativeSpace" presStyleCnt="0"/>
      <dgm:spPr/>
    </dgm:pt>
    <dgm:pt modelId="{976DDBED-A724-460C-B7E5-D05350AA9297}" type="pres">
      <dgm:prSet presAssocID="{F758FF00-2DEB-4E59-B92A-E80152D910D0}" presName="childText" presStyleLbl="conFgAcc1" presStyleIdx="0" presStyleCnt="8">
        <dgm:presLayoutVars>
          <dgm:bulletEnabled val="1"/>
        </dgm:presLayoutVars>
      </dgm:prSet>
      <dgm:spPr/>
    </dgm:pt>
    <dgm:pt modelId="{F0471AC8-8D7D-4639-9E3C-DA04FAFD81D4}" type="pres">
      <dgm:prSet presAssocID="{202FA7DB-7428-45B1-9CA5-428BC224EA96}" presName="spaceBetweenRectangles" presStyleCnt="0"/>
      <dgm:spPr/>
    </dgm:pt>
    <dgm:pt modelId="{5288C87C-46D0-4A91-B0CB-2484BD715BBA}" type="pres">
      <dgm:prSet presAssocID="{C97E47A0-E9F1-421C-9046-CF80804D7C2F}" presName="parentLin" presStyleCnt="0"/>
      <dgm:spPr/>
    </dgm:pt>
    <dgm:pt modelId="{45A809D3-9759-4B95-8253-700DF8E161EA}" type="pres">
      <dgm:prSet presAssocID="{C97E47A0-E9F1-421C-9046-CF80804D7C2F}" presName="parentLeftMargin" presStyleLbl="node1" presStyleIdx="0" presStyleCnt="8"/>
      <dgm:spPr/>
      <dgm:t>
        <a:bodyPr/>
        <a:lstStyle/>
        <a:p>
          <a:endParaRPr lang="en-US"/>
        </a:p>
      </dgm:t>
    </dgm:pt>
    <dgm:pt modelId="{3AAC023F-26B4-42B6-BF97-6C6591CCEFA3}" type="pres">
      <dgm:prSet presAssocID="{C97E47A0-E9F1-421C-9046-CF80804D7C2F}" presName="parentText" presStyleLbl="node1" presStyleIdx="1" presStyleCnt="8" custScaleX="123049" custScaleY="92927">
        <dgm:presLayoutVars>
          <dgm:chMax val="0"/>
          <dgm:bulletEnabled val="1"/>
        </dgm:presLayoutVars>
      </dgm:prSet>
      <dgm:spPr/>
      <dgm:t>
        <a:bodyPr/>
        <a:lstStyle/>
        <a:p>
          <a:endParaRPr lang="en-US"/>
        </a:p>
      </dgm:t>
    </dgm:pt>
    <dgm:pt modelId="{1029B3EF-BC90-4D91-ADF3-6EB213EE1F89}" type="pres">
      <dgm:prSet presAssocID="{C97E47A0-E9F1-421C-9046-CF80804D7C2F}" presName="negativeSpace" presStyleCnt="0"/>
      <dgm:spPr/>
    </dgm:pt>
    <dgm:pt modelId="{798F2D50-3ABA-44B2-B5F9-C53B1139C518}" type="pres">
      <dgm:prSet presAssocID="{C97E47A0-E9F1-421C-9046-CF80804D7C2F}" presName="childText" presStyleLbl="conFgAcc1" presStyleIdx="1" presStyleCnt="8">
        <dgm:presLayoutVars>
          <dgm:bulletEnabled val="1"/>
        </dgm:presLayoutVars>
      </dgm:prSet>
      <dgm:spPr/>
    </dgm:pt>
    <dgm:pt modelId="{16ACD932-904D-48BE-98BD-4D24A5D2B5FD}" type="pres">
      <dgm:prSet presAssocID="{FCFFB432-47E6-4549-B5ED-7CB02723887C}" presName="spaceBetweenRectangles" presStyleCnt="0"/>
      <dgm:spPr/>
    </dgm:pt>
    <dgm:pt modelId="{D3061ACA-B7DB-4AC9-B27A-E0AB2821A633}" type="pres">
      <dgm:prSet presAssocID="{CE987825-35A9-4A97-9E51-E08481D2931A}" presName="parentLin" presStyleCnt="0"/>
      <dgm:spPr/>
    </dgm:pt>
    <dgm:pt modelId="{C90648CC-3269-42E6-A2CE-3B85FF0BB335}" type="pres">
      <dgm:prSet presAssocID="{CE987825-35A9-4A97-9E51-E08481D2931A}" presName="parentLeftMargin" presStyleLbl="node1" presStyleIdx="1" presStyleCnt="8"/>
      <dgm:spPr/>
      <dgm:t>
        <a:bodyPr/>
        <a:lstStyle/>
        <a:p>
          <a:endParaRPr lang="en-US"/>
        </a:p>
      </dgm:t>
    </dgm:pt>
    <dgm:pt modelId="{4B3E2AE3-8F4E-451E-9600-F292418D84BF}" type="pres">
      <dgm:prSet presAssocID="{CE987825-35A9-4A97-9E51-E08481D2931A}" presName="parentText" presStyleLbl="node1" presStyleIdx="2" presStyleCnt="8" custScaleX="123049" custScaleY="92927">
        <dgm:presLayoutVars>
          <dgm:chMax val="0"/>
          <dgm:bulletEnabled val="1"/>
        </dgm:presLayoutVars>
      </dgm:prSet>
      <dgm:spPr/>
      <dgm:t>
        <a:bodyPr/>
        <a:lstStyle/>
        <a:p>
          <a:endParaRPr lang="en-US"/>
        </a:p>
      </dgm:t>
    </dgm:pt>
    <dgm:pt modelId="{2654D2FD-692E-4D70-8598-10A844A0C324}" type="pres">
      <dgm:prSet presAssocID="{CE987825-35A9-4A97-9E51-E08481D2931A}" presName="negativeSpace" presStyleCnt="0"/>
      <dgm:spPr/>
    </dgm:pt>
    <dgm:pt modelId="{3B132510-CBEF-489D-BBAA-2895967191D2}" type="pres">
      <dgm:prSet presAssocID="{CE987825-35A9-4A97-9E51-E08481D2931A}" presName="childText" presStyleLbl="conFgAcc1" presStyleIdx="2" presStyleCnt="8">
        <dgm:presLayoutVars>
          <dgm:bulletEnabled val="1"/>
        </dgm:presLayoutVars>
      </dgm:prSet>
      <dgm:spPr/>
    </dgm:pt>
    <dgm:pt modelId="{1E56411A-4496-468B-8B8A-20D6B346D724}" type="pres">
      <dgm:prSet presAssocID="{9B2B3FC8-03F6-4449-ACDF-F67F683B9387}" presName="spaceBetweenRectangles" presStyleCnt="0"/>
      <dgm:spPr/>
    </dgm:pt>
    <dgm:pt modelId="{7F820C4B-D345-4ADC-88F8-287625E3CB88}" type="pres">
      <dgm:prSet presAssocID="{60ADCFE1-3B06-4B1E-816E-FAF2DD6345F9}" presName="parentLin" presStyleCnt="0"/>
      <dgm:spPr/>
    </dgm:pt>
    <dgm:pt modelId="{36DE5BF9-8221-4653-8DC5-6BB17743F014}" type="pres">
      <dgm:prSet presAssocID="{60ADCFE1-3B06-4B1E-816E-FAF2DD6345F9}" presName="parentLeftMargin" presStyleLbl="node1" presStyleIdx="2" presStyleCnt="8"/>
      <dgm:spPr/>
      <dgm:t>
        <a:bodyPr/>
        <a:lstStyle/>
        <a:p>
          <a:endParaRPr lang="en-US"/>
        </a:p>
      </dgm:t>
    </dgm:pt>
    <dgm:pt modelId="{EFE42CD5-B8FD-4943-A368-3CF209FDC862}" type="pres">
      <dgm:prSet presAssocID="{60ADCFE1-3B06-4B1E-816E-FAF2DD6345F9}" presName="parentText" presStyleLbl="node1" presStyleIdx="3" presStyleCnt="8" custScaleX="123049" custScaleY="92927" custLinFactNeighborX="10056" custLinFactNeighborY="-3538">
        <dgm:presLayoutVars>
          <dgm:chMax val="0"/>
          <dgm:bulletEnabled val="1"/>
        </dgm:presLayoutVars>
      </dgm:prSet>
      <dgm:spPr/>
      <dgm:t>
        <a:bodyPr/>
        <a:lstStyle/>
        <a:p>
          <a:endParaRPr lang="en-US"/>
        </a:p>
      </dgm:t>
    </dgm:pt>
    <dgm:pt modelId="{628A3900-DC09-442D-9155-7393727A6337}" type="pres">
      <dgm:prSet presAssocID="{60ADCFE1-3B06-4B1E-816E-FAF2DD6345F9}" presName="negativeSpace" presStyleCnt="0"/>
      <dgm:spPr/>
    </dgm:pt>
    <dgm:pt modelId="{058CFEBF-0C95-4D3A-9320-85069B92100B}" type="pres">
      <dgm:prSet presAssocID="{60ADCFE1-3B06-4B1E-816E-FAF2DD6345F9}" presName="childText" presStyleLbl="conFgAcc1" presStyleIdx="3" presStyleCnt="8">
        <dgm:presLayoutVars>
          <dgm:bulletEnabled val="1"/>
        </dgm:presLayoutVars>
      </dgm:prSet>
      <dgm:spPr/>
    </dgm:pt>
    <dgm:pt modelId="{79CF80F6-2BB1-411D-B319-1F7D896F944E}" type="pres">
      <dgm:prSet presAssocID="{A75A6D9E-9FF9-48EC-80B5-7F0DFF70A683}" presName="spaceBetweenRectangles" presStyleCnt="0"/>
      <dgm:spPr/>
    </dgm:pt>
    <dgm:pt modelId="{CEEA3201-0BCD-4FB0-A792-CB54D808EE62}" type="pres">
      <dgm:prSet presAssocID="{CDC9A3A8-1591-4A43-AEF3-5D233F7F24F3}" presName="parentLin" presStyleCnt="0"/>
      <dgm:spPr/>
    </dgm:pt>
    <dgm:pt modelId="{D66DDDAF-7D98-4E1B-A109-954BE6BAB939}" type="pres">
      <dgm:prSet presAssocID="{CDC9A3A8-1591-4A43-AEF3-5D233F7F24F3}" presName="parentLeftMargin" presStyleLbl="node1" presStyleIdx="3" presStyleCnt="8"/>
      <dgm:spPr/>
      <dgm:t>
        <a:bodyPr/>
        <a:lstStyle/>
        <a:p>
          <a:endParaRPr lang="en-US"/>
        </a:p>
      </dgm:t>
    </dgm:pt>
    <dgm:pt modelId="{3C3600FE-1560-4B4D-A533-602B1E932BA2}" type="pres">
      <dgm:prSet presAssocID="{CDC9A3A8-1591-4A43-AEF3-5D233F7F24F3}" presName="parentText" presStyleLbl="node1" presStyleIdx="4" presStyleCnt="8" custScaleX="123049" custScaleY="92927">
        <dgm:presLayoutVars>
          <dgm:chMax val="0"/>
          <dgm:bulletEnabled val="1"/>
        </dgm:presLayoutVars>
      </dgm:prSet>
      <dgm:spPr/>
      <dgm:t>
        <a:bodyPr/>
        <a:lstStyle/>
        <a:p>
          <a:endParaRPr lang="en-US"/>
        </a:p>
      </dgm:t>
    </dgm:pt>
    <dgm:pt modelId="{4C4C174D-DDAA-4026-B805-B0EE2418330F}" type="pres">
      <dgm:prSet presAssocID="{CDC9A3A8-1591-4A43-AEF3-5D233F7F24F3}" presName="negativeSpace" presStyleCnt="0"/>
      <dgm:spPr/>
    </dgm:pt>
    <dgm:pt modelId="{1B14EFE2-E5BD-4C22-A02F-D45357FD3776}" type="pres">
      <dgm:prSet presAssocID="{CDC9A3A8-1591-4A43-AEF3-5D233F7F24F3}" presName="childText" presStyleLbl="conFgAcc1" presStyleIdx="4" presStyleCnt="8">
        <dgm:presLayoutVars>
          <dgm:bulletEnabled val="1"/>
        </dgm:presLayoutVars>
      </dgm:prSet>
      <dgm:spPr/>
    </dgm:pt>
    <dgm:pt modelId="{DB936984-1898-49C6-86BB-026BCB45CC7F}" type="pres">
      <dgm:prSet presAssocID="{F2B05708-4920-403F-8167-0A615B7301F8}" presName="spaceBetweenRectangles" presStyleCnt="0"/>
      <dgm:spPr/>
    </dgm:pt>
    <dgm:pt modelId="{C33E5A2A-20CF-48A8-9A04-F3AB9518A960}" type="pres">
      <dgm:prSet presAssocID="{1F267536-1DDA-4EC0-8230-8A4171CABB96}" presName="parentLin" presStyleCnt="0"/>
      <dgm:spPr/>
    </dgm:pt>
    <dgm:pt modelId="{83C16BCF-ED89-43E8-A9CE-9C0C1F41B757}" type="pres">
      <dgm:prSet presAssocID="{1F267536-1DDA-4EC0-8230-8A4171CABB96}" presName="parentLeftMargin" presStyleLbl="node1" presStyleIdx="4" presStyleCnt="8"/>
      <dgm:spPr/>
      <dgm:t>
        <a:bodyPr/>
        <a:lstStyle/>
        <a:p>
          <a:endParaRPr lang="en-US"/>
        </a:p>
      </dgm:t>
    </dgm:pt>
    <dgm:pt modelId="{41964381-D178-494F-B379-B243252174B8}" type="pres">
      <dgm:prSet presAssocID="{1F267536-1DDA-4EC0-8230-8A4171CABB96}" presName="parentText" presStyleLbl="node1" presStyleIdx="5" presStyleCnt="8" custScaleX="123049" custScaleY="92927">
        <dgm:presLayoutVars>
          <dgm:chMax val="0"/>
          <dgm:bulletEnabled val="1"/>
        </dgm:presLayoutVars>
      </dgm:prSet>
      <dgm:spPr/>
      <dgm:t>
        <a:bodyPr/>
        <a:lstStyle/>
        <a:p>
          <a:endParaRPr lang="en-US"/>
        </a:p>
      </dgm:t>
    </dgm:pt>
    <dgm:pt modelId="{30965381-05EE-4242-B2E1-2FA02023DF56}" type="pres">
      <dgm:prSet presAssocID="{1F267536-1DDA-4EC0-8230-8A4171CABB96}" presName="negativeSpace" presStyleCnt="0"/>
      <dgm:spPr/>
    </dgm:pt>
    <dgm:pt modelId="{2DA5480D-6ABB-4370-97BE-9524FFF1D28D}" type="pres">
      <dgm:prSet presAssocID="{1F267536-1DDA-4EC0-8230-8A4171CABB96}" presName="childText" presStyleLbl="conFgAcc1" presStyleIdx="5" presStyleCnt="8">
        <dgm:presLayoutVars>
          <dgm:bulletEnabled val="1"/>
        </dgm:presLayoutVars>
      </dgm:prSet>
      <dgm:spPr/>
    </dgm:pt>
    <dgm:pt modelId="{0ED072BB-A5CA-4E3E-BE41-41BEB663AB48}" type="pres">
      <dgm:prSet presAssocID="{75862A44-83E7-4C74-9C87-9FB21AEC62D9}" presName="spaceBetweenRectangles" presStyleCnt="0"/>
      <dgm:spPr/>
    </dgm:pt>
    <dgm:pt modelId="{92016C96-B5AD-40A6-821A-70FC1D5894B0}" type="pres">
      <dgm:prSet presAssocID="{879DB100-E2B4-4AFA-83ED-B61A36C1142D}" presName="parentLin" presStyleCnt="0"/>
      <dgm:spPr/>
    </dgm:pt>
    <dgm:pt modelId="{10269691-9D75-4A09-A406-38C6DB802674}" type="pres">
      <dgm:prSet presAssocID="{879DB100-E2B4-4AFA-83ED-B61A36C1142D}" presName="parentLeftMargin" presStyleLbl="node1" presStyleIdx="5" presStyleCnt="8"/>
      <dgm:spPr/>
      <dgm:t>
        <a:bodyPr/>
        <a:lstStyle/>
        <a:p>
          <a:endParaRPr lang="en-US"/>
        </a:p>
      </dgm:t>
    </dgm:pt>
    <dgm:pt modelId="{6B60511A-499C-43EF-AEDD-9558273616C2}" type="pres">
      <dgm:prSet presAssocID="{879DB100-E2B4-4AFA-83ED-B61A36C1142D}" presName="parentText" presStyleLbl="node1" presStyleIdx="6" presStyleCnt="8" custScaleX="122991" custScaleY="92927">
        <dgm:presLayoutVars>
          <dgm:chMax val="0"/>
          <dgm:bulletEnabled val="1"/>
        </dgm:presLayoutVars>
      </dgm:prSet>
      <dgm:spPr/>
      <dgm:t>
        <a:bodyPr/>
        <a:lstStyle/>
        <a:p>
          <a:endParaRPr lang="en-US"/>
        </a:p>
      </dgm:t>
    </dgm:pt>
    <dgm:pt modelId="{977C7194-45F8-4D96-8CB7-F003613D6451}" type="pres">
      <dgm:prSet presAssocID="{879DB100-E2B4-4AFA-83ED-B61A36C1142D}" presName="negativeSpace" presStyleCnt="0"/>
      <dgm:spPr/>
    </dgm:pt>
    <dgm:pt modelId="{3C5F9FE4-E64F-4D78-80EF-6C314E28652C}" type="pres">
      <dgm:prSet presAssocID="{879DB100-E2B4-4AFA-83ED-B61A36C1142D}" presName="childText" presStyleLbl="conFgAcc1" presStyleIdx="6" presStyleCnt="8">
        <dgm:presLayoutVars>
          <dgm:bulletEnabled val="1"/>
        </dgm:presLayoutVars>
      </dgm:prSet>
      <dgm:spPr/>
    </dgm:pt>
    <dgm:pt modelId="{234FB413-1CA9-4B92-892E-F9D246AA8CF7}" type="pres">
      <dgm:prSet presAssocID="{D5D4F201-C1F4-41F7-A815-9D3A06A23F42}" presName="spaceBetweenRectangles" presStyleCnt="0"/>
      <dgm:spPr/>
    </dgm:pt>
    <dgm:pt modelId="{E701BDE0-1019-4D18-9CAC-EF626D2B7B87}" type="pres">
      <dgm:prSet presAssocID="{761E2DBE-DEE0-49BB-A748-DFCBED6D6639}" presName="parentLin" presStyleCnt="0"/>
      <dgm:spPr/>
    </dgm:pt>
    <dgm:pt modelId="{4022CE09-9555-43BB-BBFF-6E05B4D942BF}" type="pres">
      <dgm:prSet presAssocID="{761E2DBE-DEE0-49BB-A748-DFCBED6D6639}" presName="parentLeftMargin" presStyleLbl="node1" presStyleIdx="6" presStyleCnt="8"/>
      <dgm:spPr/>
      <dgm:t>
        <a:bodyPr/>
        <a:lstStyle/>
        <a:p>
          <a:endParaRPr lang="en-US"/>
        </a:p>
      </dgm:t>
    </dgm:pt>
    <dgm:pt modelId="{C0FDB00F-F140-4E80-BB61-C1673B86B0CA}" type="pres">
      <dgm:prSet presAssocID="{761E2DBE-DEE0-49BB-A748-DFCBED6D6639}" presName="parentText" presStyleLbl="node1" presStyleIdx="7" presStyleCnt="8" custScaleX="125165">
        <dgm:presLayoutVars>
          <dgm:chMax val="0"/>
          <dgm:bulletEnabled val="1"/>
        </dgm:presLayoutVars>
      </dgm:prSet>
      <dgm:spPr/>
      <dgm:t>
        <a:bodyPr/>
        <a:lstStyle/>
        <a:p>
          <a:endParaRPr lang="en-US"/>
        </a:p>
      </dgm:t>
    </dgm:pt>
    <dgm:pt modelId="{4AE64E0B-7D05-4F38-BEAD-AB156A2566B4}" type="pres">
      <dgm:prSet presAssocID="{761E2DBE-DEE0-49BB-A748-DFCBED6D6639}" presName="negativeSpace" presStyleCnt="0"/>
      <dgm:spPr/>
    </dgm:pt>
    <dgm:pt modelId="{E88193A4-AD8E-4259-9E2B-B3D9D994136E}" type="pres">
      <dgm:prSet presAssocID="{761E2DBE-DEE0-49BB-A748-DFCBED6D6639}" presName="childText" presStyleLbl="conFgAcc1" presStyleIdx="7" presStyleCnt="8">
        <dgm:presLayoutVars>
          <dgm:bulletEnabled val="1"/>
        </dgm:presLayoutVars>
      </dgm:prSet>
      <dgm:spPr/>
    </dgm:pt>
  </dgm:ptLst>
  <dgm:cxnLst>
    <dgm:cxn modelId="{2811F517-7173-48F9-A448-B8D67759A80E}" type="presOf" srcId="{FAD276A2-B23E-4FD0-8D91-5D585493661C}" destId="{7574CAB0-2476-45F7-B179-F2FE8B2EC7F1}" srcOrd="0" destOrd="0" presId="urn:microsoft.com/office/officeart/2005/8/layout/list1"/>
    <dgm:cxn modelId="{6E012B3C-EE24-4F87-AC2F-FA9FC15F4FD4}" srcId="{FAD276A2-B23E-4FD0-8D91-5D585493661C}" destId="{879DB100-E2B4-4AFA-83ED-B61A36C1142D}" srcOrd="6" destOrd="0" parTransId="{33E98B8E-4656-4068-B920-6C7FC303A096}" sibTransId="{D5D4F201-C1F4-41F7-A815-9D3A06A23F42}"/>
    <dgm:cxn modelId="{4DC42337-A40A-485E-8270-DC9DBBCA0271}" type="presOf" srcId="{879DB100-E2B4-4AFA-83ED-B61A36C1142D}" destId="{10269691-9D75-4A09-A406-38C6DB802674}" srcOrd="0" destOrd="0" presId="urn:microsoft.com/office/officeart/2005/8/layout/list1"/>
    <dgm:cxn modelId="{2242DD94-AD95-4FCB-91FF-25BFC7388EEC}" srcId="{FAD276A2-B23E-4FD0-8D91-5D585493661C}" destId="{C97E47A0-E9F1-421C-9046-CF80804D7C2F}" srcOrd="1" destOrd="0" parTransId="{0A86FCC9-1818-4F6C-A2D4-9EBD1152F65A}" sibTransId="{FCFFB432-47E6-4549-B5ED-7CB02723887C}"/>
    <dgm:cxn modelId="{CB666C54-6BAA-428B-B0BE-B48787CC672E}" srcId="{FAD276A2-B23E-4FD0-8D91-5D585493661C}" destId="{1F267536-1DDA-4EC0-8230-8A4171CABB96}" srcOrd="5" destOrd="0" parTransId="{10241E00-5219-4C97-9FB7-C14629DEE074}" sibTransId="{75862A44-83E7-4C74-9C87-9FB21AEC62D9}"/>
    <dgm:cxn modelId="{7962A49E-DD8E-4C07-90A0-601466A5176B}" srcId="{FAD276A2-B23E-4FD0-8D91-5D585493661C}" destId="{CE987825-35A9-4A97-9E51-E08481D2931A}" srcOrd="2" destOrd="0" parTransId="{06B5446A-CD80-45AA-B1A9-00CF822CE5C7}" sibTransId="{9B2B3FC8-03F6-4449-ACDF-F67F683B9387}"/>
    <dgm:cxn modelId="{5D14FAE8-E705-4244-946F-E73A9C5C03EF}" type="presOf" srcId="{F758FF00-2DEB-4E59-B92A-E80152D910D0}" destId="{076714B5-9704-4E58-B570-87BD3EFED2EB}" srcOrd="1" destOrd="0" presId="urn:microsoft.com/office/officeart/2005/8/layout/list1"/>
    <dgm:cxn modelId="{1AD2A700-1947-4597-8E38-A1B81AA54E33}" type="presOf" srcId="{60ADCFE1-3B06-4B1E-816E-FAF2DD6345F9}" destId="{EFE42CD5-B8FD-4943-A368-3CF209FDC862}" srcOrd="1" destOrd="0" presId="urn:microsoft.com/office/officeart/2005/8/layout/list1"/>
    <dgm:cxn modelId="{CAADF8C5-2FD5-41E5-AE13-379C8A2D4421}" type="presOf" srcId="{1F267536-1DDA-4EC0-8230-8A4171CABB96}" destId="{41964381-D178-494F-B379-B243252174B8}" srcOrd="1" destOrd="0" presId="urn:microsoft.com/office/officeart/2005/8/layout/list1"/>
    <dgm:cxn modelId="{4211D593-291B-4AC2-B44C-742AB78598B4}" type="presOf" srcId="{879DB100-E2B4-4AFA-83ED-B61A36C1142D}" destId="{6B60511A-499C-43EF-AEDD-9558273616C2}" srcOrd="1" destOrd="0" presId="urn:microsoft.com/office/officeart/2005/8/layout/list1"/>
    <dgm:cxn modelId="{C2C8F735-1BCD-4E6A-A164-BC2816F2D908}" type="presOf" srcId="{CDC9A3A8-1591-4A43-AEF3-5D233F7F24F3}" destId="{3C3600FE-1560-4B4D-A533-602B1E932BA2}" srcOrd="1" destOrd="0" presId="urn:microsoft.com/office/officeart/2005/8/layout/list1"/>
    <dgm:cxn modelId="{996EAAF9-BFE8-429E-A24C-7AA583461938}" srcId="{FAD276A2-B23E-4FD0-8D91-5D585493661C}" destId="{CDC9A3A8-1591-4A43-AEF3-5D233F7F24F3}" srcOrd="4" destOrd="0" parTransId="{7C89C127-0586-4BEC-BE9C-BB86FEE7EFD8}" sibTransId="{F2B05708-4920-403F-8167-0A615B7301F8}"/>
    <dgm:cxn modelId="{2042A101-F97F-456B-A9F8-489350028ED1}" type="presOf" srcId="{60ADCFE1-3B06-4B1E-816E-FAF2DD6345F9}" destId="{36DE5BF9-8221-4653-8DC5-6BB17743F014}" srcOrd="0" destOrd="0" presId="urn:microsoft.com/office/officeart/2005/8/layout/list1"/>
    <dgm:cxn modelId="{D1644770-C525-45D2-BAB4-7552F3D717F1}" srcId="{FAD276A2-B23E-4FD0-8D91-5D585493661C}" destId="{761E2DBE-DEE0-49BB-A748-DFCBED6D6639}" srcOrd="7" destOrd="0" parTransId="{4B3DD09F-63A4-4C41-B1C0-9FBF5C9C0BB5}" sibTransId="{E7A7F8DE-C496-46DB-B4AA-0FF7BA0890E5}"/>
    <dgm:cxn modelId="{B8517CBC-A211-4A84-9ADE-BCD81E6F39C6}" type="presOf" srcId="{761E2DBE-DEE0-49BB-A748-DFCBED6D6639}" destId="{C0FDB00F-F140-4E80-BB61-C1673B86B0CA}" srcOrd="1" destOrd="0" presId="urn:microsoft.com/office/officeart/2005/8/layout/list1"/>
    <dgm:cxn modelId="{5A2B05AC-2F30-4912-A59E-2453A81FFBF8}" type="presOf" srcId="{C97E47A0-E9F1-421C-9046-CF80804D7C2F}" destId="{3AAC023F-26B4-42B6-BF97-6C6591CCEFA3}" srcOrd="1" destOrd="0" presId="urn:microsoft.com/office/officeart/2005/8/layout/list1"/>
    <dgm:cxn modelId="{459A893E-5576-438E-AC71-D1152215899E}" type="presOf" srcId="{C97E47A0-E9F1-421C-9046-CF80804D7C2F}" destId="{45A809D3-9759-4B95-8253-700DF8E161EA}" srcOrd="0" destOrd="0" presId="urn:microsoft.com/office/officeart/2005/8/layout/list1"/>
    <dgm:cxn modelId="{D4EE31A4-0CB4-45B6-9057-D5E87FFD324A}" type="presOf" srcId="{F758FF00-2DEB-4E59-B92A-E80152D910D0}" destId="{C379C167-693B-43AC-A28C-F8CBBA33E2F3}" srcOrd="0" destOrd="0" presId="urn:microsoft.com/office/officeart/2005/8/layout/list1"/>
    <dgm:cxn modelId="{56CCB789-1A30-4B2B-87C8-A7E73006AD40}" type="presOf" srcId="{1F267536-1DDA-4EC0-8230-8A4171CABB96}" destId="{83C16BCF-ED89-43E8-A9CE-9C0C1F41B757}" srcOrd="0" destOrd="0" presId="urn:microsoft.com/office/officeart/2005/8/layout/list1"/>
    <dgm:cxn modelId="{7A0A278E-4049-4696-9154-EBDC30235A81}" srcId="{FAD276A2-B23E-4FD0-8D91-5D585493661C}" destId="{60ADCFE1-3B06-4B1E-816E-FAF2DD6345F9}" srcOrd="3" destOrd="0" parTransId="{A98CD7F2-4A18-4F70-B419-02D711D7B603}" sibTransId="{A75A6D9E-9FF9-48EC-80B5-7F0DFF70A683}"/>
    <dgm:cxn modelId="{753BD6CC-AD64-4FE5-B532-DF114768968F}" type="presOf" srcId="{CE987825-35A9-4A97-9E51-E08481D2931A}" destId="{C90648CC-3269-42E6-A2CE-3B85FF0BB335}" srcOrd="0" destOrd="0" presId="urn:microsoft.com/office/officeart/2005/8/layout/list1"/>
    <dgm:cxn modelId="{9EACD7BB-80E3-434C-9666-F7912A4E1572}" srcId="{FAD276A2-B23E-4FD0-8D91-5D585493661C}" destId="{F758FF00-2DEB-4E59-B92A-E80152D910D0}" srcOrd="0" destOrd="0" parTransId="{E41DA75A-C7BE-47CA-ACDC-9A9891AB3D06}" sibTransId="{202FA7DB-7428-45B1-9CA5-428BC224EA96}"/>
    <dgm:cxn modelId="{5CAFA792-4E0C-4950-AC4C-E37AC2AA555E}" type="presOf" srcId="{CE987825-35A9-4A97-9E51-E08481D2931A}" destId="{4B3E2AE3-8F4E-451E-9600-F292418D84BF}" srcOrd="1" destOrd="0" presId="urn:microsoft.com/office/officeart/2005/8/layout/list1"/>
    <dgm:cxn modelId="{50EBB68E-2337-43D6-AED3-EC31FB110C42}" type="presOf" srcId="{CDC9A3A8-1591-4A43-AEF3-5D233F7F24F3}" destId="{D66DDDAF-7D98-4E1B-A109-954BE6BAB939}" srcOrd="0" destOrd="0" presId="urn:microsoft.com/office/officeart/2005/8/layout/list1"/>
    <dgm:cxn modelId="{592A6F8E-0EB1-48A2-95B8-4ABB51F2DC2D}" type="presOf" srcId="{761E2DBE-DEE0-49BB-A748-DFCBED6D6639}" destId="{4022CE09-9555-43BB-BBFF-6E05B4D942BF}" srcOrd="0" destOrd="0" presId="urn:microsoft.com/office/officeart/2005/8/layout/list1"/>
    <dgm:cxn modelId="{4787A436-F38B-4B63-A714-5B5B41C09235}" type="presParOf" srcId="{7574CAB0-2476-45F7-B179-F2FE8B2EC7F1}" destId="{4CC8EF10-85DC-44C0-B8ED-146AB2849213}" srcOrd="0" destOrd="0" presId="urn:microsoft.com/office/officeart/2005/8/layout/list1"/>
    <dgm:cxn modelId="{E269BACE-9F1F-40A3-A022-F56B1D6820E0}" type="presParOf" srcId="{4CC8EF10-85DC-44C0-B8ED-146AB2849213}" destId="{C379C167-693B-43AC-A28C-F8CBBA33E2F3}" srcOrd="0" destOrd="0" presId="urn:microsoft.com/office/officeart/2005/8/layout/list1"/>
    <dgm:cxn modelId="{6E59A797-30CE-4E93-990F-5FE56A41D146}" type="presParOf" srcId="{4CC8EF10-85DC-44C0-B8ED-146AB2849213}" destId="{076714B5-9704-4E58-B570-87BD3EFED2EB}" srcOrd="1" destOrd="0" presId="urn:microsoft.com/office/officeart/2005/8/layout/list1"/>
    <dgm:cxn modelId="{056931B4-CA09-4CFF-B451-FB826086CD4C}" type="presParOf" srcId="{7574CAB0-2476-45F7-B179-F2FE8B2EC7F1}" destId="{8D75E35D-8996-433E-A3CB-EEEA44D235E1}" srcOrd="1" destOrd="0" presId="urn:microsoft.com/office/officeart/2005/8/layout/list1"/>
    <dgm:cxn modelId="{2D31C987-4941-4FA1-AE99-7AE5B2474FC7}" type="presParOf" srcId="{7574CAB0-2476-45F7-B179-F2FE8B2EC7F1}" destId="{976DDBED-A724-460C-B7E5-D05350AA9297}" srcOrd="2" destOrd="0" presId="urn:microsoft.com/office/officeart/2005/8/layout/list1"/>
    <dgm:cxn modelId="{8621932A-54C9-4B9C-9716-B3FC6E2A7C86}" type="presParOf" srcId="{7574CAB0-2476-45F7-B179-F2FE8B2EC7F1}" destId="{F0471AC8-8D7D-4639-9E3C-DA04FAFD81D4}" srcOrd="3" destOrd="0" presId="urn:microsoft.com/office/officeart/2005/8/layout/list1"/>
    <dgm:cxn modelId="{F3DF1BCB-0B32-462C-9D55-A16F4AEF63A4}" type="presParOf" srcId="{7574CAB0-2476-45F7-B179-F2FE8B2EC7F1}" destId="{5288C87C-46D0-4A91-B0CB-2484BD715BBA}" srcOrd="4" destOrd="0" presId="urn:microsoft.com/office/officeart/2005/8/layout/list1"/>
    <dgm:cxn modelId="{068316EA-249B-4129-ADB0-E8B71A32D3F7}" type="presParOf" srcId="{5288C87C-46D0-4A91-B0CB-2484BD715BBA}" destId="{45A809D3-9759-4B95-8253-700DF8E161EA}" srcOrd="0" destOrd="0" presId="urn:microsoft.com/office/officeart/2005/8/layout/list1"/>
    <dgm:cxn modelId="{20D71A2D-9000-408C-9561-27479EFFA907}" type="presParOf" srcId="{5288C87C-46D0-4A91-B0CB-2484BD715BBA}" destId="{3AAC023F-26B4-42B6-BF97-6C6591CCEFA3}" srcOrd="1" destOrd="0" presId="urn:microsoft.com/office/officeart/2005/8/layout/list1"/>
    <dgm:cxn modelId="{FA634C41-0874-46F7-87CB-B14272D36B07}" type="presParOf" srcId="{7574CAB0-2476-45F7-B179-F2FE8B2EC7F1}" destId="{1029B3EF-BC90-4D91-ADF3-6EB213EE1F89}" srcOrd="5" destOrd="0" presId="urn:microsoft.com/office/officeart/2005/8/layout/list1"/>
    <dgm:cxn modelId="{FDDCEB7A-72FD-4AEF-AACF-36D0FD31637F}" type="presParOf" srcId="{7574CAB0-2476-45F7-B179-F2FE8B2EC7F1}" destId="{798F2D50-3ABA-44B2-B5F9-C53B1139C518}" srcOrd="6" destOrd="0" presId="urn:microsoft.com/office/officeart/2005/8/layout/list1"/>
    <dgm:cxn modelId="{11E5A14E-F237-49D6-ACC4-06654FE99254}" type="presParOf" srcId="{7574CAB0-2476-45F7-B179-F2FE8B2EC7F1}" destId="{16ACD932-904D-48BE-98BD-4D24A5D2B5FD}" srcOrd="7" destOrd="0" presId="urn:microsoft.com/office/officeart/2005/8/layout/list1"/>
    <dgm:cxn modelId="{99311476-E989-4B51-84A4-F8301C2479F7}" type="presParOf" srcId="{7574CAB0-2476-45F7-B179-F2FE8B2EC7F1}" destId="{D3061ACA-B7DB-4AC9-B27A-E0AB2821A633}" srcOrd="8" destOrd="0" presId="urn:microsoft.com/office/officeart/2005/8/layout/list1"/>
    <dgm:cxn modelId="{13C3E781-CF24-4D6F-B3EA-76ACDF72F60C}" type="presParOf" srcId="{D3061ACA-B7DB-4AC9-B27A-E0AB2821A633}" destId="{C90648CC-3269-42E6-A2CE-3B85FF0BB335}" srcOrd="0" destOrd="0" presId="urn:microsoft.com/office/officeart/2005/8/layout/list1"/>
    <dgm:cxn modelId="{299D6819-7CF2-4F00-9BCF-386C61DD1866}" type="presParOf" srcId="{D3061ACA-B7DB-4AC9-B27A-E0AB2821A633}" destId="{4B3E2AE3-8F4E-451E-9600-F292418D84BF}" srcOrd="1" destOrd="0" presId="urn:microsoft.com/office/officeart/2005/8/layout/list1"/>
    <dgm:cxn modelId="{BFC3AB03-5F74-4E09-8F5E-05B8C203C3A8}" type="presParOf" srcId="{7574CAB0-2476-45F7-B179-F2FE8B2EC7F1}" destId="{2654D2FD-692E-4D70-8598-10A844A0C324}" srcOrd="9" destOrd="0" presId="urn:microsoft.com/office/officeart/2005/8/layout/list1"/>
    <dgm:cxn modelId="{3E26B51D-C655-468B-A8C9-CDB8022AADDF}" type="presParOf" srcId="{7574CAB0-2476-45F7-B179-F2FE8B2EC7F1}" destId="{3B132510-CBEF-489D-BBAA-2895967191D2}" srcOrd="10" destOrd="0" presId="urn:microsoft.com/office/officeart/2005/8/layout/list1"/>
    <dgm:cxn modelId="{D0EC68DA-D700-471D-BF70-CE82759549DF}" type="presParOf" srcId="{7574CAB0-2476-45F7-B179-F2FE8B2EC7F1}" destId="{1E56411A-4496-468B-8B8A-20D6B346D724}" srcOrd="11" destOrd="0" presId="urn:microsoft.com/office/officeart/2005/8/layout/list1"/>
    <dgm:cxn modelId="{B4EB2081-5470-42E7-BD87-28CC4FF681F7}" type="presParOf" srcId="{7574CAB0-2476-45F7-B179-F2FE8B2EC7F1}" destId="{7F820C4B-D345-4ADC-88F8-287625E3CB88}" srcOrd="12" destOrd="0" presId="urn:microsoft.com/office/officeart/2005/8/layout/list1"/>
    <dgm:cxn modelId="{B19DE445-6499-4778-B4B0-51A034B427E7}" type="presParOf" srcId="{7F820C4B-D345-4ADC-88F8-287625E3CB88}" destId="{36DE5BF9-8221-4653-8DC5-6BB17743F014}" srcOrd="0" destOrd="0" presId="urn:microsoft.com/office/officeart/2005/8/layout/list1"/>
    <dgm:cxn modelId="{5926BB78-6DE1-4178-B761-191E855799F8}" type="presParOf" srcId="{7F820C4B-D345-4ADC-88F8-287625E3CB88}" destId="{EFE42CD5-B8FD-4943-A368-3CF209FDC862}" srcOrd="1" destOrd="0" presId="urn:microsoft.com/office/officeart/2005/8/layout/list1"/>
    <dgm:cxn modelId="{A7CDAEF9-8985-451D-86E3-3D8A36EC4F1F}" type="presParOf" srcId="{7574CAB0-2476-45F7-B179-F2FE8B2EC7F1}" destId="{628A3900-DC09-442D-9155-7393727A6337}" srcOrd="13" destOrd="0" presId="urn:microsoft.com/office/officeart/2005/8/layout/list1"/>
    <dgm:cxn modelId="{89FEF645-4146-4C55-98AD-06D2370837DC}" type="presParOf" srcId="{7574CAB0-2476-45F7-B179-F2FE8B2EC7F1}" destId="{058CFEBF-0C95-4D3A-9320-85069B92100B}" srcOrd="14" destOrd="0" presId="urn:microsoft.com/office/officeart/2005/8/layout/list1"/>
    <dgm:cxn modelId="{64036268-3BA6-4518-9D86-AE4A550AF676}" type="presParOf" srcId="{7574CAB0-2476-45F7-B179-F2FE8B2EC7F1}" destId="{79CF80F6-2BB1-411D-B319-1F7D896F944E}" srcOrd="15" destOrd="0" presId="urn:microsoft.com/office/officeart/2005/8/layout/list1"/>
    <dgm:cxn modelId="{5D1408D2-D2C3-4D3C-8EB9-4E609EF94DF9}" type="presParOf" srcId="{7574CAB0-2476-45F7-B179-F2FE8B2EC7F1}" destId="{CEEA3201-0BCD-4FB0-A792-CB54D808EE62}" srcOrd="16" destOrd="0" presId="urn:microsoft.com/office/officeart/2005/8/layout/list1"/>
    <dgm:cxn modelId="{301ADAC9-BF1F-4E7A-B9D6-B13039FEF3BD}" type="presParOf" srcId="{CEEA3201-0BCD-4FB0-A792-CB54D808EE62}" destId="{D66DDDAF-7D98-4E1B-A109-954BE6BAB939}" srcOrd="0" destOrd="0" presId="urn:microsoft.com/office/officeart/2005/8/layout/list1"/>
    <dgm:cxn modelId="{FFDB83BB-A634-4EB8-8EBC-708B9C95124C}" type="presParOf" srcId="{CEEA3201-0BCD-4FB0-A792-CB54D808EE62}" destId="{3C3600FE-1560-4B4D-A533-602B1E932BA2}" srcOrd="1" destOrd="0" presId="urn:microsoft.com/office/officeart/2005/8/layout/list1"/>
    <dgm:cxn modelId="{586297B7-8EEF-4F74-BF50-48BB1D12B9E2}" type="presParOf" srcId="{7574CAB0-2476-45F7-B179-F2FE8B2EC7F1}" destId="{4C4C174D-DDAA-4026-B805-B0EE2418330F}" srcOrd="17" destOrd="0" presId="urn:microsoft.com/office/officeart/2005/8/layout/list1"/>
    <dgm:cxn modelId="{DCA92A9F-37C3-4D11-974E-8991F96E1887}" type="presParOf" srcId="{7574CAB0-2476-45F7-B179-F2FE8B2EC7F1}" destId="{1B14EFE2-E5BD-4C22-A02F-D45357FD3776}" srcOrd="18" destOrd="0" presId="urn:microsoft.com/office/officeart/2005/8/layout/list1"/>
    <dgm:cxn modelId="{3E131771-92BC-48B3-AA25-1B68C2E087B2}" type="presParOf" srcId="{7574CAB0-2476-45F7-B179-F2FE8B2EC7F1}" destId="{DB936984-1898-49C6-86BB-026BCB45CC7F}" srcOrd="19" destOrd="0" presId="urn:microsoft.com/office/officeart/2005/8/layout/list1"/>
    <dgm:cxn modelId="{17EF3066-1E11-4280-84E2-DC9445EB8855}" type="presParOf" srcId="{7574CAB0-2476-45F7-B179-F2FE8B2EC7F1}" destId="{C33E5A2A-20CF-48A8-9A04-F3AB9518A960}" srcOrd="20" destOrd="0" presId="urn:microsoft.com/office/officeart/2005/8/layout/list1"/>
    <dgm:cxn modelId="{11D860C4-9ABD-408A-88F0-9E013F9CA012}" type="presParOf" srcId="{C33E5A2A-20CF-48A8-9A04-F3AB9518A960}" destId="{83C16BCF-ED89-43E8-A9CE-9C0C1F41B757}" srcOrd="0" destOrd="0" presId="urn:microsoft.com/office/officeart/2005/8/layout/list1"/>
    <dgm:cxn modelId="{DFD45735-4F0B-48AD-A95B-6921B9020E79}" type="presParOf" srcId="{C33E5A2A-20CF-48A8-9A04-F3AB9518A960}" destId="{41964381-D178-494F-B379-B243252174B8}" srcOrd="1" destOrd="0" presId="urn:microsoft.com/office/officeart/2005/8/layout/list1"/>
    <dgm:cxn modelId="{D4F48952-E0B2-4E3F-BA8A-A57E42097CBB}" type="presParOf" srcId="{7574CAB0-2476-45F7-B179-F2FE8B2EC7F1}" destId="{30965381-05EE-4242-B2E1-2FA02023DF56}" srcOrd="21" destOrd="0" presId="urn:microsoft.com/office/officeart/2005/8/layout/list1"/>
    <dgm:cxn modelId="{A000D32D-112E-4E5D-9182-6B0D102BEC79}" type="presParOf" srcId="{7574CAB0-2476-45F7-B179-F2FE8B2EC7F1}" destId="{2DA5480D-6ABB-4370-97BE-9524FFF1D28D}" srcOrd="22" destOrd="0" presId="urn:microsoft.com/office/officeart/2005/8/layout/list1"/>
    <dgm:cxn modelId="{A206D4F5-8CF1-4495-ACE2-DC79D5D2976F}" type="presParOf" srcId="{7574CAB0-2476-45F7-B179-F2FE8B2EC7F1}" destId="{0ED072BB-A5CA-4E3E-BE41-41BEB663AB48}" srcOrd="23" destOrd="0" presId="urn:microsoft.com/office/officeart/2005/8/layout/list1"/>
    <dgm:cxn modelId="{A84984E2-EF5E-4B55-9246-946527D557BC}" type="presParOf" srcId="{7574CAB0-2476-45F7-B179-F2FE8B2EC7F1}" destId="{92016C96-B5AD-40A6-821A-70FC1D5894B0}" srcOrd="24" destOrd="0" presId="urn:microsoft.com/office/officeart/2005/8/layout/list1"/>
    <dgm:cxn modelId="{4F89F694-8DC8-48F9-82EE-CFCF1332F703}" type="presParOf" srcId="{92016C96-B5AD-40A6-821A-70FC1D5894B0}" destId="{10269691-9D75-4A09-A406-38C6DB802674}" srcOrd="0" destOrd="0" presId="urn:microsoft.com/office/officeart/2005/8/layout/list1"/>
    <dgm:cxn modelId="{11C4A400-2E7B-4587-8B64-C69038E3120D}" type="presParOf" srcId="{92016C96-B5AD-40A6-821A-70FC1D5894B0}" destId="{6B60511A-499C-43EF-AEDD-9558273616C2}" srcOrd="1" destOrd="0" presId="urn:microsoft.com/office/officeart/2005/8/layout/list1"/>
    <dgm:cxn modelId="{F4B74FE5-0416-45F5-B585-AE40D1CAFEE7}" type="presParOf" srcId="{7574CAB0-2476-45F7-B179-F2FE8B2EC7F1}" destId="{977C7194-45F8-4D96-8CB7-F003613D6451}" srcOrd="25" destOrd="0" presId="urn:microsoft.com/office/officeart/2005/8/layout/list1"/>
    <dgm:cxn modelId="{F201C28E-147B-4557-AD98-1652BC08DC67}" type="presParOf" srcId="{7574CAB0-2476-45F7-B179-F2FE8B2EC7F1}" destId="{3C5F9FE4-E64F-4D78-80EF-6C314E28652C}" srcOrd="26" destOrd="0" presId="urn:microsoft.com/office/officeart/2005/8/layout/list1"/>
    <dgm:cxn modelId="{945BD444-7E11-4630-98F7-1D8156D2E0D8}" type="presParOf" srcId="{7574CAB0-2476-45F7-B179-F2FE8B2EC7F1}" destId="{234FB413-1CA9-4B92-892E-F9D246AA8CF7}" srcOrd="27" destOrd="0" presId="urn:microsoft.com/office/officeart/2005/8/layout/list1"/>
    <dgm:cxn modelId="{7ACD4E7B-633A-4794-9EE7-181426B964E3}" type="presParOf" srcId="{7574CAB0-2476-45F7-B179-F2FE8B2EC7F1}" destId="{E701BDE0-1019-4D18-9CAC-EF626D2B7B87}" srcOrd="28" destOrd="0" presId="urn:microsoft.com/office/officeart/2005/8/layout/list1"/>
    <dgm:cxn modelId="{18BC695F-A2CD-4118-AF4D-EBA4D7011684}" type="presParOf" srcId="{E701BDE0-1019-4D18-9CAC-EF626D2B7B87}" destId="{4022CE09-9555-43BB-BBFF-6E05B4D942BF}" srcOrd="0" destOrd="0" presId="urn:microsoft.com/office/officeart/2005/8/layout/list1"/>
    <dgm:cxn modelId="{D49FC563-49C7-4496-AA2F-06B4B0FB4F37}" type="presParOf" srcId="{E701BDE0-1019-4D18-9CAC-EF626D2B7B87}" destId="{C0FDB00F-F140-4E80-BB61-C1673B86B0CA}" srcOrd="1" destOrd="0" presId="urn:microsoft.com/office/officeart/2005/8/layout/list1"/>
    <dgm:cxn modelId="{F3D1686A-A13B-4B42-BA51-76FF24AC8A5F}" type="presParOf" srcId="{7574CAB0-2476-45F7-B179-F2FE8B2EC7F1}" destId="{4AE64E0B-7D05-4F38-BEAD-AB156A2566B4}" srcOrd="29" destOrd="0" presId="urn:microsoft.com/office/officeart/2005/8/layout/list1"/>
    <dgm:cxn modelId="{B0A94D05-203B-466D-9CDF-245D0D626CF1}" type="presParOf" srcId="{7574CAB0-2476-45F7-B179-F2FE8B2EC7F1}" destId="{E88193A4-AD8E-4259-9E2B-B3D9D994136E}"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D276A2-B23E-4FD0-8D91-5D58549366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7E47A0-E9F1-421C-9046-CF80804D7C2F}">
      <dgm:prSet custT="1"/>
      <dgm:spPr/>
      <dgm:t>
        <a:bodyPr anchor="ctr" anchorCtr="0"/>
        <a:lstStyle/>
        <a:p>
          <a:pPr algn="l"/>
          <a:r>
            <a:rPr lang="en-US" sz="1800" dirty="0"/>
            <a:t>Provide educational information to employees</a:t>
          </a:r>
        </a:p>
      </dgm:t>
    </dgm:pt>
    <dgm:pt modelId="{0A86FCC9-1818-4F6C-A2D4-9EBD1152F65A}" type="parTrans" cxnId="{2242DD94-AD95-4FCB-91FF-25BFC7388EEC}">
      <dgm:prSet/>
      <dgm:spPr/>
      <dgm:t>
        <a:bodyPr/>
        <a:lstStyle/>
        <a:p>
          <a:endParaRPr lang="en-US"/>
        </a:p>
      </dgm:t>
    </dgm:pt>
    <dgm:pt modelId="{FCFFB432-47E6-4549-B5ED-7CB02723887C}" type="sibTrans" cxnId="{2242DD94-AD95-4FCB-91FF-25BFC7388EEC}">
      <dgm:prSet/>
      <dgm:spPr/>
      <dgm:t>
        <a:bodyPr/>
        <a:lstStyle/>
        <a:p>
          <a:endParaRPr lang="en-US"/>
        </a:p>
      </dgm:t>
    </dgm:pt>
    <dgm:pt modelId="{CE987825-35A9-4A97-9E51-E08481D2931A}">
      <dgm:prSet custT="1"/>
      <dgm:spPr/>
      <dgm:t>
        <a:bodyPr/>
        <a:lstStyle/>
        <a:p>
          <a:r>
            <a:rPr lang="en-US" sz="1800" dirty="0"/>
            <a:t>Select an approved testing laboratory</a:t>
          </a:r>
        </a:p>
      </dgm:t>
    </dgm:pt>
    <dgm:pt modelId="{06B5446A-CD80-45AA-B1A9-00CF822CE5C7}" type="parTrans" cxnId="{7962A49E-DD8E-4C07-90A0-601466A5176B}">
      <dgm:prSet/>
      <dgm:spPr/>
      <dgm:t>
        <a:bodyPr/>
        <a:lstStyle/>
        <a:p>
          <a:endParaRPr lang="en-US"/>
        </a:p>
      </dgm:t>
    </dgm:pt>
    <dgm:pt modelId="{9B2B3FC8-03F6-4449-ACDF-F67F683B9387}" type="sibTrans" cxnId="{7962A49E-DD8E-4C07-90A0-601466A5176B}">
      <dgm:prSet/>
      <dgm:spPr/>
      <dgm:t>
        <a:bodyPr/>
        <a:lstStyle/>
        <a:p>
          <a:endParaRPr lang="en-US"/>
        </a:p>
      </dgm:t>
    </dgm:pt>
    <dgm:pt modelId="{60ADCFE1-3B06-4B1E-816E-FAF2DD6345F9}">
      <dgm:prSet custT="1"/>
      <dgm:spPr/>
      <dgm:t>
        <a:bodyPr/>
        <a:lstStyle/>
        <a:p>
          <a:r>
            <a:rPr lang="en-US" sz="1800" dirty="0"/>
            <a:t>Establish</a:t>
          </a:r>
          <a:r>
            <a:rPr lang="en-US" sz="1800" baseline="0" dirty="0"/>
            <a:t> testing procedures</a:t>
          </a:r>
          <a:endParaRPr lang="en-US" sz="1800" dirty="0"/>
        </a:p>
      </dgm:t>
    </dgm:pt>
    <dgm:pt modelId="{A98CD7F2-4A18-4F70-B419-02D711D7B603}" type="parTrans" cxnId="{7A0A278E-4049-4696-9154-EBDC30235A81}">
      <dgm:prSet/>
      <dgm:spPr/>
      <dgm:t>
        <a:bodyPr/>
        <a:lstStyle/>
        <a:p>
          <a:endParaRPr lang="en-US"/>
        </a:p>
      </dgm:t>
    </dgm:pt>
    <dgm:pt modelId="{A75A6D9E-9FF9-48EC-80B5-7F0DFF70A683}" type="sibTrans" cxnId="{7A0A278E-4049-4696-9154-EBDC30235A81}">
      <dgm:prSet/>
      <dgm:spPr/>
      <dgm:t>
        <a:bodyPr/>
        <a:lstStyle/>
        <a:p>
          <a:endParaRPr lang="en-US"/>
        </a:p>
      </dgm:t>
    </dgm:pt>
    <dgm:pt modelId="{CDC9A3A8-1591-4A43-AEF3-5D233F7F24F3}">
      <dgm:prSet custT="1"/>
      <dgm:spPr/>
      <dgm:t>
        <a:bodyPr/>
        <a:lstStyle/>
        <a:p>
          <a:r>
            <a:rPr lang="en-US" sz="1800" dirty="0"/>
            <a:t>Identify a medical review officer</a:t>
          </a:r>
        </a:p>
      </dgm:t>
    </dgm:pt>
    <dgm:pt modelId="{7C89C127-0586-4BEC-BE9C-BB86FEE7EFD8}" type="parTrans" cxnId="{996EAAF9-BFE8-429E-A24C-7AA583461938}">
      <dgm:prSet/>
      <dgm:spPr/>
      <dgm:t>
        <a:bodyPr/>
        <a:lstStyle/>
        <a:p>
          <a:endParaRPr lang="en-US"/>
        </a:p>
      </dgm:t>
    </dgm:pt>
    <dgm:pt modelId="{F2B05708-4920-403F-8167-0A615B7301F8}" type="sibTrans" cxnId="{996EAAF9-BFE8-429E-A24C-7AA583461938}">
      <dgm:prSet/>
      <dgm:spPr/>
      <dgm:t>
        <a:bodyPr/>
        <a:lstStyle/>
        <a:p>
          <a:endParaRPr lang="en-US"/>
        </a:p>
      </dgm:t>
    </dgm:pt>
    <dgm:pt modelId="{1F267536-1DDA-4EC0-8230-8A4171CABB96}">
      <dgm:prSet custT="1"/>
      <dgm:spPr/>
      <dgm:t>
        <a:bodyPr/>
        <a:lstStyle/>
        <a:p>
          <a:r>
            <a:rPr lang="en-US" sz="1800" dirty="0"/>
            <a:t>Introduce the Program and provide training</a:t>
          </a:r>
        </a:p>
      </dgm:t>
    </dgm:pt>
    <dgm:pt modelId="{10241E00-5219-4C97-9FB7-C14629DEE074}" type="parTrans" cxnId="{CB666C54-6BAA-428B-B0BE-B48787CC672E}">
      <dgm:prSet/>
      <dgm:spPr/>
      <dgm:t>
        <a:bodyPr/>
        <a:lstStyle/>
        <a:p>
          <a:endParaRPr lang="en-US"/>
        </a:p>
      </dgm:t>
    </dgm:pt>
    <dgm:pt modelId="{75862A44-83E7-4C74-9C87-9FB21AEC62D9}" type="sibTrans" cxnId="{CB666C54-6BAA-428B-B0BE-B48787CC672E}">
      <dgm:prSet/>
      <dgm:spPr/>
      <dgm:t>
        <a:bodyPr/>
        <a:lstStyle/>
        <a:p>
          <a:endParaRPr lang="en-US"/>
        </a:p>
      </dgm:t>
    </dgm:pt>
    <dgm:pt modelId="{879DB100-E2B4-4AFA-83ED-B61A36C1142D}">
      <dgm:prSet custT="1"/>
      <dgm:spPr/>
      <dgm:t>
        <a:bodyPr/>
        <a:lstStyle/>
        <a:p>
          <a:r>
            <a:rPr lang="en-US" sz="1800" dirty="0"/>
            <a:t>Submit premium credit application to the state annually</a:t>
          </a:r>
        </a:p>
      </dgm:t>
    </dgm:pt>
    <dgm:pt modelId="{33E98B8E-4656-4068-B920-6C7FC303A096}" type="parTrans" cxnId="{6E012B3C-EE24-4F87-AC2F-FA9FC15F4FD4}">
      <dgm:prSet/>
      <dgm:spPr/>
      <dgm:t>
        <a:bodyPr/>
        <a:lstStyle/>
        <a:p>
          <a:endParaRPr lang="en-US"/>
        </a:p>
      </dgm:t>
    </dgm:pt>
    <dgm:pt modelId="{D5D4F201-C1F4-41F7-A815-9D3A06A23F42}" type="sibTrans" cxnId="{6E012B3C-EE24-4F87-AC2F-FA9FC15F4FD4}">
      <dgm:prSet/>
      <dgm:spPr/>
      <dgm:t>
        <a:bodyPr/>
        <a:lstStyle/>
        <a:p>
          <a:endParaRPr lang="en-US"/>
        </a:p>
      </dgm:t>
    </dgm:pt>
    <dgm:pt modelId="{F758FF00-2DEB-4E59-B92A-E80152D910D0}">
      <dgm:prSet custT="1"/>
      <dgm:spPr/>
      <dgm:t>
        <a:bodyPr/>
        <a:lstStyle/>
        <a:p>
          <a:r>
            <a:rPr lang="en-US" sz="1800" dirty="0"/>
            <a:t>Inform</a:t>
          </a:r>
          <a:r>
            <a:rPr lang="en-US" sz="1800" baseline="0" dirty="0"/>
            <a:t> employees of your drug testing policy</a:t>
          </a:r>
          <a:endParaRPr lang="en-US" sz="1800" dirty="0"/>
        </a:p>
      </dgm:t>
    </dgm:pt>
    <dgm:pt modelId="{E41DA75A-C7BE-47CA-ACDC-9A9891AB3D06}" type="parTrans" cxnId="{9EACD7BB-80E3-434C-9666-F7912A4E1572}">
      <dgm:prSet/>
      <dgm:spPr/>
      <dgm:t>
        <a:bodyPr/>
        <a:lstStyle/>
        <a:p>
          <a:endParaRPr lang="en-US"/>
        </a:p>
      </dgm:t>
    </dgm:pt>
    <dgm:pt modelId="{202FA7DB-7428-45B1-9CA5-428BC224EA96}" type="sibTrans" cxnId="{9EACD7BB-80E3-434C-9666-F7912A4E1572}">
      <dgm:prSet/>
      <dgm:spPr/>
      <dgm:t>
        <a:bodyPr/>
        <a:lstStyle/>
        <a:p>
          <a:endParaRPr lang="en-US"/>
        </a:p>
      </dgm:t>
    </dgm:pt>
    <dgm:pt modelId="{761E2DBE-DEE0-49BB-A748-DFCBED6D6639}">
      <dgm:prSet custT="1"/>
      <dgm:spPr>
        <a:solidFill>
          <a:srgbClr val="004677"/>
        </a:solidFill>
      </dgm:spPr>
      <dgm:t>
        <a:bodyPr/>
        <a:lstStyle/>
        <a:p>
          <a:r>
            <a:rPr lang="en-US" sz="1800"/>
            <a:t>Submit certificate </a:t>
          </a:r>
          <a:r>
            <a:rPr lang="en-US" sz="1800" dirty="0"/>
            <a:t>from state to Summit for processing</a:t>
          </a:r>
        </a:p>
      </dgm:t>
    </dgm:pt>
    <dgm:pt modelId="{4B3DD09F-63A4-4C41-B1C0-9FBF5C9C0BB5}" type="parTrans" cxnId="{D1644770-C525-45D2-BAB4-7552F3D717F1}">
      <dgm:prSet/>
      <dgm:spPr/>
      <dgm:t>
        <a:bodyPr/>
        <a:lstStyle/>
        <a:p>
          <a:endParaRPr lang="en-US"/>
        </a:p>
      </dgm:t>
    </dgm:pt>
    <dgm:pt modelId="{E7A7F8DE-C496-46DB-B4AA-0FF7BA0890E5}" type="sibTrans" cxnId="{D1644770-C525-45D2-BAB4-7552F3D717F1}">
      <dgm:prSet/>
      <dgm:spPr/>
      <dgm:t>
        <a:bodyPr/>
        <a:lstStyle/>
        <a:p>
          <a:endParaRPr lang="en-US"/>
        </a:p>
      </dgm:t>
    </dgm:pt>
    <dgm:pt modelId="{7574CAB0-2476-45F7-B179-F2FE8B2EC7F1}" type="pres">
      <dgm:prSet presAssocID="{FAD276A2-B23E-4FD0-8D91-5D585493661C}" presName="linear" presStyleCnt="0">
        <dgm:presLayoutVars>
          <dgm:dir/>
          <dgm:animLvl val="lvl"/>
          <dgm:resizeHandles val="exact"/>
        </dgm:presLayoutVars>
      </dgm:prSet>
      <dgm:spPr/>
      <dgm:t>
        <a:bodyPr/>
        <a:lstStyle/>
        <a:p>
          <a:endParaRPr lang="en-US"/>
        </a:p>
      </dgm:t>
    </dgm:pt>
    <dgm:pt modelId="{4CC8EF10-85DC-44C0-B8ED-146AB2849213}" type="pres">
      <dgm:prSet presAssocID="{F758FF00-2DEB-4E59-B92A-E80152D910D0}" presName="parentLin" presStyleCnt="0"/>
      <dgm:spPr/>
    </dgm:pt>
    <dgm:pt modelId="{C379C167-693B-43AC-A28C-F8CBBA33E2F3}" type="pres">
      <dgm:prSet presAssocID="{F758FF00-2DEB-4E59-B92A-E80152D910D0}" presName="parentLeftMargin" presStyleLbl="node1" presStyleIdx="0" presStyleCnt="8"/>
      <dgm:spPr/>
      <dgm:t>
        <a:bodyPr/>
        <a:lstStyle/>
        <a:p>
          <a:endParaRPr lang="en-US"/>
        </a:p>
      </dgm:t>
    </dgm:pt>
    <dgm:pt modelId="{076714B5-9704-4E58-B570-87BD3EFED2EB}" type="pres">
      <dgm:prSet presAssocID="{F758FF00-2DEB-4E59-B92A-E80152D910D0}" presName="parentText" presStyleLbl="node1" presStyleIdx="0" presStyleCnt="8" custScaleX="123049" custScaleY="92927">
        <dgm:presLayoutVars>
          <dgm:chMax val="0"/>
          <dgm:bulletEnabled val="1"/>
        </dgm:presLayoutVars>
      </dgm:prSet>
      <dgm:spPr/>
      <dgm:t>
        <a:bodyPr/>
        <a:lstStyle/>
        <a:p>
          <a:endParaRPr lang="en-US"/>
        </a:p>
      </dgm:t>
    </dgm:pt>
    <dgm:pt modelId="{8D75E35D-8996-433E-A3CB-EEEA44D235E1}" type="pres">
      <dgm:prSet presAssocID="{F758FF00-2DEB-4E59-B92A-E80152D910D0}" presName="negativeSpace" presStyleCnt="0"/>
      <dgm:spPr/>
    </dgm:pt>
    <dgm:pt modelId="{976DDBED-A724-460C-B7E5-D05350AA9297}" type="pres">
      <dgm:prSet presAssocID="{F758FF00-2DEB-4E59-B92A-E80152D910D0}" presName="childText" presStyleLbl="conFgAcc1" presStyleIdx="0" presStyleCnt="8">
        <dgm:presLayoutVars>
          <dgm:bulletEnabled val="1"/>
        </dgm:presLayoutVars>
      </dgm:prSet>
      <dgm:spPr/>
    </dgm:pt>
    <dgm:pt modelId="{F0471AC8-8D7D-4639-9E3C-DA04FAFD81D4}" type="pres">
      <dgm:prSet presAssocID="{202FA7DB-7428-45B1-9CA5-428BC224EA96}" presName="spaceBetweenRectangles" presStyleCnt="0"/>
      <dgm:spPr/>
    </dgm:pt>
    <dgm:pt modelId="{5288C87C-46D0-4A91-B0CB-2484BD715BBA}" type="pres">
      <dgm:prSet presAssocID="{C97E47A0-E9F1-421C-9046-CF80804D7C2F}" presName="parentLin" presStyleCnt="0"/>
      <dgm:spPr/>
    </dgm:pt>
    <dgm:pt modelId="{45A809D3-9759-4B95-8253-700DF8E161EA}" type="pres">
      <dgm:prSet presAssocID="{C97E47A0-E9F1-421C-9046-CF80804D7C2F}" presName="parentLeftMargin" presStyleLbl="node1" presStyleIdx="0" presStyleCnt="8"/>
      <dgm:spPr/>
      <dgm:t>
        <a:bodyPr/>
        <a:lstStyle/>
        <a:p>
          <a:endParaRPr lang="en-US"/>
        </a:p>
      </dgm:t>
    </dgm:pt>
    <dgm:pt modelId="{3AAC023F-26B4-42B6-BF97-6C6591CCEFA3}" type="pres">
      <dgm:prSet presAssocID="{C97E47A0-E9F1-421C-9046-CF80804D7C2F}" presName="parentText" presStyleLbl="node1" presStyleIdx="1" presStyleCnt="8" custScaleX="123049" custScaleY="92927">
        <dgm:presLayoutVars>
          <dgm:chMax val="0"/>
          <dgm:bulletEnabled val="1"/>
        </dgm:presLayoutVars>
      </dgm:prSet>
      <dgm:spPr/>
      <dgm:t>
        <a:bodyPr/>
        <a:lstStyle/>
        <a:p>
          <a:endParaRPr lang="en-US"/>
        </a:p>
      </dgm:t>
    </dgm:pt>
    <dgm:pt modelId="{1029B3EF-BC90-4D91-ADF3-6EB213EE1F89}" type="pres">
      <dgm:prSet presAssocID="{C97E47A0-E9F1-421C-9046-CF80804D7C2F}" presName="negativeSpace" presStyleCnt="0"/>
      <dgm:spPr/>
    </dgm:pt>
    <dgm:pt modelId="{798F2D50-3ABA-44B2-B5F9-C53B1139C518}" type="pres">
      <dgm:prSet presAssocID="{C97E47A0-E9F1-421C-9046-CF80804D7C2F}" presName="childText" presStyleLbl="conFgAcc1" presStyleIdx="1" presStyleCnt="8">
        <dgm:presLayoutVars>
          <dgm:bulletEnabled val="1"/>
        </dgm:presLayoutVars>
      </dgm:prSet>
      <dgm:spPr/>
    </dgm:pt>
    <dgm:pt modelId="{16ACD932-904D-48BE-98BD-4D24A5D2B5FD}" type="pres">
      <dgm:prSet presAssocID="{FCFFB432-47E6-4549-B5ED-7CB02723887C}" presName="spaceBetweenRectangles" presStyleCnt="0"/>
      <dgm:spPr/>
    </dgm:pt>
    <dgm:pt modelId="{D3061ACA-B7DB-4AC9-B27A-E0AB2821A633}" type="pres">
      <dgm:prSet presAssocID="{CE987825-35A9-4A97-9E51-E08481D2931A}" presName="parentLin" presStyleCnt="0"/>
      <dgm:spPr/>
    </dgm:pt>
    <dgm:pt modelId="{C90648CC-3269-42E6-A2CE-3B85FF0BB335}" type="pres">
      <dgm:prSet presAssocID="{CE987825-35A9-4A97-9E51-E08481D2931A}" presName="parentLeftMargin" presStyleLbl="node1" presStyleIdx="1" presStyleCnt="8"/>
      <dgm:spPr/>
      <dgm:t>
        <a:bodyPr/>
        <a:lstStyle/>
        <a:p>
          <a:endParaRPr lang="en-US"/>
        </a:p>
      </dgm:t>
    </dgm:pt>
    <dgm:pt modelId="{4B3E2AE3-8F4E-451E-9600-F292418D84BF}" type="pres">
      <dgm:prSet presAssocID="{CE987825-35A9-4A97-9E51-E08481D2931A}" presName="parentText" presStyleLbl="node1" presStyleIdx="2" presStyleCnt="8" custScaleX="123049" custScaleY="92927">
        <dgm:presLayoutVars>
          <dgm:chMax val="0"/>
          <dgm:bulletEnabled val="1"/>
        </dgm:presLayoutVars>
      </dgm:prSet>
      <dgm:spPr/>
      <dgm:t>
        <a:bodyPr/>
        <a:lstStyle/>
        <a:p>
          <a:endParaRPr lang="en-US"/>
        </a:p>
      </dgm:t>
    </dgm:pt>
    <dgm:pt modelId="{2654D2FD-692E-4D70-8598-10A844A0C324}" type="pres">
      <dgm:prSet presAssocID="{CE987825-35A9-4A97-9E51-E08481D2931A}" presName="negativeSpace" presStyleCnt="0"/>
      <dgm:spPr/>
    </dgm:pt>
    <dgm:pt modelId="{3B132510-CBEF-489D-BBAA-2895967191D2}" type="pres">
      <dgm:prSet presAssocID="{CE987825-35A9-4A97-9E51-E08481D2931A}" presName="childText" presStyleLbl="conFgAcc1" presStyleIdx="2" presStyleCnt="8">
        <dgm:presLayoutVars>
          <dgm:bulletEnabled val="1"/>
        </dgm:presLayoutVars>
      </dgm:prSet>
      <dgm:spPr/>
    </dgm:pt>
    <dgm:pt modelId="{1E56411A-4496-468B-8B8A-20D6B346D724}" type="pres">
      <dgm:prSet presAssocID="{9B2B3FC8-03F6-4449-ACDF-F67F683B9387}" presName="spaceBetweenRectangles" presStyleCnt="0"/>
      <dgm:spPr/>
    </dgm:pt>
    <dgm:pt modelId="{7F820C4B-D345-4ADC-88F8-287625E3CB88}" type="pres">
      <dgm:prSet presAssocID="{60ADCFE1-3B06-4B1E-816E-FAF2DD6345F9}" presName="parentLin" presStyleCnt="0"/>
      <dgm:spPr/>
    </dgm:pt>
    <dgm:pt modelId="{36DE5BF9-8221-4653-8DC5-6BB17743F014}" type="pres">
      <dgm:prSet presAssocID="{60ADCFE1-3B06-4B1E-816E-FAF2DD6345F9}" presName="parentLeftMargin" presStyleLbl="node1" presStyleIdx="2" presStyleCnt="8"/>
      <dgm:spPr/>
      <dgm:t>
        <a:bodyPr/>
        <a:lstStyle/>
        <a:p>
          <a:endParaRPr lang="en-US"/>
        </a:p>
      </dgm:t>
    </dgm:pt>
    <dgm:pt modelId="{EFE42CD5-B8FD-4943-A368-3CF209FDC862}" type="pres">
      <dgm:prSet presAssocID="{60ADCFE1-3B06-4B1E-816E-FAF2DD6345F9}" presName="parentText" presStyleLbl="node1" presStyleIdx="3" presStyleCnt="8" custScaleX="123049" custScaleY="92927" custLinFactNeighborX="10056" custLinFactNeighborY="-3538">
        <dgm:presLayoutVars>
          <dgm:chMax val="0"/>
          <dgm:bulletEnabled val="1"/>
        </dgm:presLayoutVars>
      </dgm:prSet>
      <dgm:spPr/>
      <dgm:t>
        <a:bodyPr/>
        <a:lstStyle/>
        <a:p>
          <a:endParaRPr lang="en-US"/>
        </a:p>
      </dgm:t>
    </dgm:pt>
    <dgm:pt modelId="{628A3900-DC09-442D-9155-7393727A6337}" type="pres">
      <dgm:prSet presAssocID="{60ADCFE1-3B06-4B1E-816E-FAF2DD6345F9}" presName="negativeSpace" presStyleCnt="0"/>
      <dgm:spPr/>
    </dgm:pt>
    <dgm:pt modelId="{058CFEBF-0C95-4D3A-9320-85069B92100B}" type="pres">
      <dgm:prSet presAssocID="{60ADCFE1-3B06-4B1E-816E-FAF2DD6345F9}" presName="childText" presStyleLbl="conFgAcc1" presStyleIdx="3" presStyleCnt="8">
        <dgm:presLayoutVars>
          <dgm:bulletEnabled val="1"/>
        </dgm:presLayoutVars>
      </dgm:prSet>
      <dgm:spPr/>
    </dgm:pt>
    <dgm:pt modelId="{79CF80F6-2BB1-411D-B319-1F7D896F944E}" type="pres">
      <dgm:prSet presAssocID="{A75A6D9E-9FF9-48EC-80B5-7F0DFF70A683}" presName="spaceBetweenRectangles" presStyleCnt="0"/>
      <dgm:spPr/>
    </dgm:pt>
    <dgm:pt modelId="{CEEA3201-0BCD-4FB0-A792-CB54D808EE62}" type="pres">
      <dgm:prSet presAssocID="{CDC9A3A8-1591-4A43-AEF3-5D233F7F24F3}" presName="parentLin" presStyleCnt="0"/>
      <dgm:spPr/>
    </dgm:pt>
    <dgm:pt modelId="{D66DDDAF-7D98-4E1B-A109-954BE6BAB939}" type="pres">
      <dgm:prSet presAssocID="{CDC9A3A8-1591-4A43-AEF3-5D233F7F24F3}" presName="parentLeftMargin" presStyleLbl="node1" presStyleIdx="3" presStyleCnt="8"/>
      <dgm:spPr/>
      <dgm:t>
        <a:bodyPr/>
        <a:lstStyle/>
        <a:p>
          <a:endParaRPr lang="en-US"/>
        </a:p>
      </dgm:t>
    </dgm:pt>
    <dgm:pt modelId="{3C3600FE-1560-4B4D-A533-602B1E932BA2}" type="pres">
      <dgm:prSet presAssocID="{CDC9A3A8-1591-4A43-AEF3-5D233F7F24F3}" presName="parentText" presStyleLbl="node1" presStyleIdx="4" presStyleCnt="8" custScaleX="123049" custScaleY="92927">
        <dgm:presLayoutVars>
          <dgm:chMax val="0"/>
          <dgm:bulletEnabled val="1"/>
        </dgm:presLayoutVars>
      </dgm:prSet>
      <dgm:spPr/>
      <dgm:t>
        <a:bodyPr/>
        <a:lstStyle/>
        <a:p>
          <a:endParaRPr lang="en-US"/>
        </a:p>
      </dgm:t>
    </dgm:pt>
    <dgm:pt modelId="{4C4C174D-DDAA-4026-B805-B0EE2418330F}" type="pres">
      <dgm:prSet presAssocID="{CDC9A3A8-1591-4A43-AEF3-5D233F7F24F3}" presName="negativeSpace" presStyleCnt="0"/>
      <dgm:spPr/>
    </dgm:pt>
    <dgm:pt modelId="{1B14EFE2-E5BD-4C22-A02F-D45357FD3776}" type="pres">
      <dgm:prSet presAssocID="{CDC9A3A8-1591-4A43-AEF3-5D233F7F24F3}" presName="childText" presStyleLbl="conFgAcc1" presStyleIdx="4" presStyleCnt="8">
        <dgm:presLayoutVars>
          <dgm:bulletEnabled val="1"/>
        </dgm:presLayoutVars>
      </dgm:prSet>
      <dgm:spPr/>
    </dgm:pt>
    <dgm:pt modelId="{DB936984-1898-49C6-86BB-026BCB45CC7F}" type="pres">
      <dgm:prSet presAssocID="{F2B05708-4920-403F-8167-0A615B7301F8}" presName="spaceBetweenRectangles" presStyleCnt="0"/>
      <dgm:spPr/>
    </dgm:pt>
    <dgm:pt modelId="{C33E5A2A-20CF-48A8-9A04-F3AB9518A960}" type="pres">
      <dgm:prSet presAssocID="{1F267536-1DDA-4EC0-8230-8A4171CABB96}" presName="parentLin" presStyleCnt="0"/>
      <dgm:spPr/>
    </dgm:pt>
    <dgm:pt modelId="{83C16BCF-ED89-43E8-A9CE-9C0C1F41B757}" type="pres">
      <dgm:prSet presAssocID="{1F267536-1DDA-4EC0-8230-8A4171CABB96}" presName="parentLeftMargin" presStyleLbl="node1" presStyleIdx="4" presStyleCnt="8"/>
      <dgm:spPr/>
      <dgm:t>
        <a:bodyPr/>
        <a:lstStyle/>
        <a:p>
          <a:endParaRPr lang="en-US"/>
        </a:p>
      </dgm:t>
    </dgm:pt>
    <dgm:pt modelId="{41964381-D178-494F-B379-B243252174B8}" type="pres">
      <dgm:prSet presAssocID="{1F267536-1DDA-4EC0-8230-8A4171CABB96}" presName="parentText" presStyleLbl="node1" presStyleIdx="5" presStyleCnt="8" custScaleX="123049" custScaleY="92927">
        <dgm:presLayoutVars>
          <dgm:chMax val="0"/>
          <dgm:bulletEnabled val="1"/>
        </dgm:presLayoutVars>
      </dgm:prSet>
      <dgm:spPr/>
      <dgm:t>
        <a:bodyPr/>
        <a:lstStyle/>
        <a:p>
          <a:endParaRPr lang="en-US"/>
        </a:p>
      </dgm:t>
    </dgm:pt>
    <dgm:pt modelId="{30965381-05EE-4242-B2E1-2FA02023DF56}" type="pres">
      <dgm:prSet presAssocID="{1F267536-1DDA-4EC0-8230-8A4171CABB96}" presName="negativeSpace" presStyleCnt="0"/>
      <dgm:spPr/>
    </dgm:pt>
    <dgm:pt modelId="{2DA5480D-6ABB-4370-97BE-9524FFF1D28D}" type="pres">
      <dgm:prSet presAssocID="{1F267536-1DDA-4EC0-8230-8A4171CABB96}" presName="childText" presStyleLbl="conFgAcc1" presStyleIdx="5" presStyleCnt="8">
        <dgm:presLayoutVars>
          <dgm:bulletEnabled val="1"/>
        </dgm:presLayoutVars>
      </dgm:prSet>
      <dgm:spPr/>
    </dgm:pt>
    <dgm:pt modelId="{0ED072BB-A5CA-4E3E-BE41-41BEB663AB48}" type="pres">
      <dgm:prSet presAssocID="{75862A44-83E7-4C74-9C87-9FB21AEC62D9}" presName="spaceBetweenRectangles" presStyleCnt="0"/>
      <dgm:spPr/>
    </dgm:pt>
    <dgm:pt modelId="{92016C96-B5AD-40A6-821A-70FC1D5894B0}" type="pres">
      <dgm:prSet presAssocID="{879DB100-E2B4-4AFA-83ED-B61A36C1142D}" presName="parentLin" presStyleCnt="0"/>
      <dgm:spPr/>
    </dgm:pt>
    <dgm:pt modelId="{10269691-9D75-4A09-A406-38C6DB802674}" type="pres">
      <dgm:prSet presAssocID="{879DB100-E2B4-4AFA-83ED-B61A36C1142D}" presName="parentLeftMargin" presStyleLbl="node1" presStyleIdx="5" presStyleCnt="8"/>
      <dgm:spPr/>
      <dgm:t>
        <a:bodyPr/>
        <a:lstStyle/>
        <a:p>
          <a:endParaRPr lang="en-US"/>
        </a:p>
      </dgm:t>
    </dgm:pt>
    <dgm:pt modelId="{6B60511A-499C-43EF-AEDD-9558273616C2}" type="pres">
      <dgm:prSet presAssocID="{879DB100-E2B4-4AFA-83ED-B61A36C1142D}" presName="parentText" presStyleLbl="node1" presStyleIdx="6" presStyleCnt="8" custScaleX="122991" custScaleY="92927">
        <dgm:presLayoutVars>
          <dgm:chMax val="0"/>
          <dgm:bulletEnabled val="1"/>
        </dgm:presLayoutVars>
      </dgm:prSet>
      <dgm:spPr/>
      <dgm:t>
        <a:bodyPr/>
        <a:lstStyle/>
        <a:p>
          <a:endParaRPr lang="en-US"/>
        </a:p>
      </dgm:t>
    </dgm:pt>
    <dgm:pt modelId="{977C7194-45F8-4D96-8CB7-F003613D6451}" type="pres">
      <dgm:prSet presAssocID="{879DB100-E2B4-4AFA-83ED-B61A36C1142D}" presName="negativeSpace" presStyleCnt="0"/>
      <dgm:spPr/>
    </dgm:pt>
    <dgm:pt modelId="{3C5F9FE4-E64F-4D78-80EF-6C314E28652C}" type="pres">
      <dgm:prSet presAssocID="{879DB100-E2B4-4AFA-83ED-B61A36C1142D}" presName="childText" presStyleLbl="conFgAcc1" presStyleIdx="6" presStyleCnt="8">
        <dgm:presLayoutVars>
          <dgm:bulletEnabled val="1"/>
        </dgm:presLayoutVars>
      </dgm:prSet>
      <dgm:spPr/>
    </dgm:pt>
    <dgm:pt modelId="{234FB413-1CA9-4B92-892E-F9D246AA8CF7}" type="pres">
      <dgm:prSet presAssocID="{D5D4F201-C1F4-41F7-A815-9D3A06A23F42}" presName="spaceBetweenRectangles" presStyleCnt="0"/>
      <dgm:spPr/>
    </dgm:pt>
    <dgm:pt modelId="{E701BDE0-1019-4D18-9CAC-EF626D2B7B87}" type="pres">
      <dgm:prSet presAssocID="{761E2DBE-DEE0-49BB-A748-DFCBED6D6639}" presName="parentLin" presStyleCnt="0"/>
      <dgm:spPr/>
    </dgm:pt>
    <dgm:pt modelId="{4022CE09-9555-43BB-BBFF-6E05B4D942BF}" type="pres">
      <dgm:prSet presAssocID="{761E2DBE-DEE0-49BB-A748-DFCBED6D6639}" presName="parentLeftMargin" presStyleLbl="node1" presStyleIdx="6" presStyleCnt="8"/>
      <dgm:spPr/>
      <dgm:t>
        <a:bodyPr/>
        <a:lstStyle/>
        <a:p>
          <a:endParaRPr lang="en-US"/>
        </a:p>
      </dgm:t>
    </dgm:pt>
    <dgm:pt modelId="{C0FDB00F-F140-4E80-BB61-C1673B86B0CA}" type="pres">
      <dgm:prSet presAssocID="{761E2DBE-DEE0-49BB-A748-DFCBED6D6639}" presName="parentText" presStyleLbl="node1" presStyleIdx="7" presStyleCnt="8" custScaleX="125165">
        <dgm:presLayoutVars>
          <dgm:chMax val="0"/>
          <dgm:bulletEnabled val="1"/>
        </dgm:presLayoutVars>
      </dgm:prSet>
      <dgm:spPr/>
      <dgm:t>
        <a:bodyPr/>
        <a:lstStyle/>
        <a:p>
          <a:endParaRPr lang="en-US"/>
        </a:p>
      </dgm:t>
    </dgm:pt>
    <dgm:pt modelId="{4AE64E0B-7D05-4F38-BEAD-AB156A2566B4}" type="pres">
      <dgm:prSet presAssocID="{761E2DBE-DEE0-49BB-A748-DFCBED6D6639}" presName="negativeSpace" presStyleCnt="0"/>
      <dgm:spPr/>
    </dgm:pt>
    <dgm:pt modelId="{E88193A4-AD8E-4259-9E2B-B3D9D994136E}" type="pres">
      <dgm:prSet presAssocID="{761E2DBE-DEE0-49BB-A748-DFCBED6D6639}" presName="childText" presStyleLbl="conFgAcc1" presStyleIdx="7" presStyleCnt="8">
        <dgm:presLayoutVars>
          <dgm:bulletEnabled val="1"/>
        </dgm:presLayoutVars>
      </dgm:prSet>
      <dgm:spPr/>
    </dgm:pt>
  </dgm:ptLst>
  <dgm:cxnLst>
    <dgm:cxn modelId="{2811F517-7173-48F9-A448-B8D67759A80E}" type="presOf" srcId="{FAD276A2-B23E-4FD0-8D91-5D585493661C}" destId="{7574CAB0-2476-45F7-B179-F2FE8B2EC7F1}" srcOrd="0" destOrd="0" presId="urn:microsoft.com/office/officeart/2005/8/layout/list1"/>
    <dgm:cxn modelId="{6E012B3C-EE24-4F87-AC2F-FA9FC15F4FD4}" srcId="{FAD276A2-B23E-4FD0-8D91-5D585493661C}" destId="{879DB100-E2B4-4AFA-83ED-B61A36C1142D}" srcOrd="6" destOrd="0" parTransId="{33E98B8E-4656-4068-B920-6C7FC303A096}" sibTransId="{D5D4F201-C1F4-41F7-A815-9D3A06A23F42}"/>
    <dgm:cxn modelId="{4DC42337-A40A-485E-8270-DC9DBBCA0271}" type="presOf" srcId="{879DB100-E2B4-4AFA-83ED-B61A36C1142D}" destId="{10269691-9D75-4A09-A406-38C6DB802674}" srcOrd="0" destOrd="0" presId="urn:microsoft.com/office/officeart/2005/8/layout/list1"/>
    <dgm:cxn modelId="{2242DD94-AD95-4FCB-91FF-25BFC7388EEC}" srcId="{FAD276A2-B23E-4FD0-8D91-5D585493661C}" destId="{C97E47A0-E9F1-421C-9046-CF80804D7C2F}" srcOrd="1" destOrd="0" parTransId="{0A86FCC9-1818-4F6C-A2D4-9EBD1152F65A}" sibTransId="{FCFFB432-47E6-4549-B5ED-7CB02723887C}"/>
    <dgm:cxn modelId="{CB666C54-6BAA-428B-B0BE-B48787CC672E}" srcId="{FAD276A2-B23E-4FD0-8D91-5D585493661C}" destId="{1F267536-1DDA-4EC0-8230-8A4171CABB96}" srcOrd="5" destOrd="0" parTransId="{10241E00-5219-4C97-9FB7-C14629DEE074}" sibTransId="{75862A44-83E7-4C74-9C87-9FB21AEC62D9}"/>
    <dgm:cxn modelId="{7962A49E-DD8E-4C07-90A0-601466A5176B}" srcId="{FAD276A2-B23E-4FD0-8D91-5D585493661C}" destId="{CE987825-35A9-4A97-9E51-E08481D2931A}" srcOrd="2" destOrd="0" parTransId="{06B5446A-CD80-45AA-B1A9-00CF822CE5C7}" sibTransId="{9B2B3FC8-03F6-4449-ACDF-F67F683B9387}"/>
    <dgm:cxn modelId="{5D14FAE8-E705-4244-946F-E73A9C5C03EF}" type="presOf" srcId="{F758FF00-2DEB-4E59-B92A-E80152D910D0}" destId="{076714B5-9704-4E58-B570-87BD3EFED2EB}" srcOrd="1" destOrd="0" presId="urn:microsoft.com/office/officeart/2005/8/layout/list1"/>
    <dgm:cxn modelId="{1AD2A700-1947-4597-8E38-A1B81AA54E33}" type="presOf" srcId="{60ADCFE1-3B06-4B1E-816E-FAF2DD6345F9}" destId="{EFE42CD5-B8FD-4943-A368-3CF209FDC862}" srcOrd="1" destOrd="0" presId="urn:microsoft.com/office/officeart/2005/8/layout/list1"/>
    <dgm:cxn modelId="{CAADF8C5-2FD5-41E5-AE13-379C8A2D4421}" type="presOf" srcId="{1F267536-1DDA-4EC0-8230-8A4171CABB96}" destId="{41964381-D178-494F-B379-B243252174B8}" srcOrd="1" destOrd="0" presId="urn:microsoft.com/office/officeart/2005/8/layout/list1"/>
    <dgm:cxn modelId="{4211D593-291B-4AC2-B44C-742AB78598B4}" type="presOf" srcId="{879DB100-E2B4-4AFA-83ED-B61A36C1142D}" destId="{6B60511A-499C-43EF-AEDD-9558273616C2}" srcOrd="1" destOrd="0" presId="urn:microsoft.com/office/officeart/2005/8/layout/list1"/>
    <dgm:cxn modelId="{C2C8F735-1BCD-4E6A-A164-BC2816F2D908}" type="presOf" srcId="{CDC9A3A8-1591-4A43-AEF3-5D233F7F24F3}" destId="{3C3600FE-1560-4B4D-A533-602B1E932BA2}" srcOrd="1" destOrd="0" presId="urn:microsoft.com/office/officeart/2005/8/layout/list1"/>
    <dgm:cxn modelId="{996EAAF9-BFE8-429E-A24C-7AA583461938}" srcId="{FAD276A2-B23E-4FD0-8D91-5D585493661C}" destId="{CDC9A3A8-1591-4A43-AEF3-5D233F7F24F3}" srcOrd="4" destOrd="0" parTransId="{7C89C127-0586-4BEC-BE9C-BB86FEE7EFD8}" sibTransId="{F2B05708-4920-403F-8167-0A615B7301F8}"/>
    <dgm:cxn modelId="{2042A101-F97F-456B-A9F8-489350028ED1}" type="presOf" srcId="{60ADCFE1-3B06-4B1E-816E-FAF2DD6345F9}" destId="{36DE5BF9-8221-4653-8DC5-6BB17743F014}" srcOrd="0" destOrd="0" presId="urn:microsoft.com/office/officeart/2005/8/layout/list1"/>
    <dgm:cxn modelId="{D1644770-C525-45D2-BAB4-7552F3D717F1}" srcId="{FAD276A2-B23E-4FD0-8D91-5D585493661C}" destId="{761E2DBE-DEE0-49BB-A748-DFCBED6D6639}" srcOrd="7" destOrd="0" parTransId="{4B3DD09F-63A4-4C41-B1C0-9FBF5C9C0BB5}" sibTransId="{E7A7F8DE-C496-46DB-B4AA-0FF7BA0890E5}"/>
    <dgm:cxn modelId="{B8517CBC-A211-4A84-9ADE-BCD81E6F39C6}" type="presOf" srcId="{761E2DBE-DEE0-49BB-A748-DFCBED6D6639}" destId="{C0FDB00F-F140-4E80-BB61-C1673B86B0CA}" srcOrd="1" destOrd="0" presId="urn:microsoft.com/office/officeart/2005/8/layout/list1"/>
    <dgm:cxn modelId="{5A2B05AC-2F30-4912-A59E-2453A81FFBF8}" type="presOf" srcId="{C97E47A0-E9F1-421C-9046-CF80804D7C2F}" destId="{3AAC023F-26B4-42B6-BF97-6C6591CCEFA3}" srcOrd="1" destOrd="0" presId="urn:microsoft.com/office/officeart/2005/8/layout/list1"/>
    <dgm:cxn modelId="{459A893E-5576-438E-AC71-D1152215899E}" type="presOf" srcId="{C97E47A0-E9F1-421C-9046-CF80804D7C2F}" destId="{45A809D3-9759-4B95-8253-700DF8E161EA}" srcOrd="0" destOrd="0" presId="urn:microsoft.com/office/officeart/2005/8/layout/list1"/>
    <dgm:cxn modelId="{D4EE31A4-0CB4-45B6-9057-D5E87FFD324A}" type="presOf" srcId="{F758FF00-2DEB-4E59-B92A-E80152D910D0}" destId="{C379C167-693B-43AC-A28C-F8CBBA33E2F3}" srcOrd="0" destOrd="0" presId="urn:microsoft.com/office/officeart/2005/8/layout/list1"/>
    <dgm:cxn modelId="{56CCB789-1A30-4B2B-87C8-A7E73006AD40}" type="presOf" srcId="{1F267536-1DDA-4EC0-8230-8A4171CABB96}" destId="{83C16BCF-ED89-43E8-A9CE-9C0C1F41B757}" srcOrd="0" destOrd="0" presId="urn:microsoft.com/office/officeart/2005/8/layout/list1"/>
    <dgm:cxn modelId="{7A0A278E-4049-4696-9154-EBDC30235A81}" srcId="{FAD276A2-B23E-4FD0-8D91-5D585493661C}" destId="{60ADCFE1-3B06-4B1E-816E-FAF2DD6345F9}" srcOrd="3" destOrd="0" parTransId="{A98CD7F2-4A18-4F70-B419-02D711D7B603}" sibTransId="{A75A6D9E-9FF9-48EC-80B5-7F0DFF70A683}"/>
    <dgm:cxn modelId="{753BD6CC-AD64-4FE5-B532-DF114768968F}" type="presOf" srcId="{CE987825-35A9-4A97-9E51-E08481D2931A}" destId="{C90648CC-3269-42E6-A2CE-3B85FF0BB335}" srcOrd="0" destOrd="0" presId="urn:microsoft.com/office/officeart/2005/8/layout/list1"/>
    <dgm:cxn modelId="{9EACD7BB-80E3-434C-9666-F7912A4E1572}" srcId="{FAD276A2-B23E-4FD0-8D91-5D585493661C}" destId="{F758FF00-2DEB-4E59-B92A-E80152D910D0}" srcOrd="0" destOrd="0" parTransId="{E41DA75A-C7BE-47CA-ACDC-9A9891AB3D06}" sibTransId="{202FA7DB-7428-45B1-9CA5-428BC224EA96}"/>
    <dgm:cxn modelId="{5CAFA792-4E0C-4950-AC4C-E37AC2AA555E}" type="presOf" srcId="{CE987825-35A9-4A97-9E51-E08481D2931A}" destId="{4B3E2AE3-8F4E-451E-9600-F292418D84BF}" srcOrd="1" destOrd="0" presId="urn:microsoft.com/office/officeart/2005/8/layout/list1"/>
    <dgm:cxn modelId="{50EBB68E-2337-43D6-AED3-EC31FB110C42}" type="presOf" srcId="{CDC9A3A8-1591-4A43-AEF3-5D233F7F24F3}" destId="{D66DDDAF-7D98-4E1B-A109-954BE6BAB939}" srcOrd="0" destOrd="0" presId="urn:microsoft.com/office/officeart/2005/8/layout/list1"/>
    <dgm:cxn modelId="{592A6F8E-0EB1-48A2-95B8-4ABB51F2DC2D}" type="presOf" srcId="{761E2DBE-DEE0-49BB-A748-DFCBED6D6639}" destId="{4022CE09-9555-43BB-BBFF-6E05B4D942BF}" srcOrd="0" destOrd="0" presId="urn:microsoft.com/office/officeart/2005/8/layout/list1"/>
    <dgm:cxn modelId="{4787A436-F38B-4B63-A714-5B5B41C09235}" type="presParOf" srcId="{7574CAB0-2476-45F7-B179-F2FE8B2EC7F1}" destId="{4CC8EF10-85DC-44C0-B8ED-146AB2849213}" srcOrd="0" destOrd="0" presId="urn:microsoft.com/office/officeart/2005/8/layout/list1"/>
    <dgm:cxn modelId="{E269BACE-9F1F-40A3-A022-F56B1D6820E0}" type="presParOf" srcId="{4CC8EF10-85DC-44C0-B8ED-146AB2849213}" destId="{C379C167-693B-43AC-A28C-F8CBBA33E2F3}" srcOrd="0" destOrd="0" presId="urn:microsoft.com/office/officeart/2005/8/layout/list1"/>
    <dgm:cxn modelId="{6E59A797-30CE-4E93-990F-5FE56A41D146}" type="presParOf" srcId="{4CC8EF10-85DC-44C0-B8ED-146AB2849213}" destId="{076714B5-9704-4E58-B570-87BD3EFED2EB}" srcOrd="1" destOrd="0" presId="urn:microsoft.com/office/officeart/2005/8/layout/list1"/>
    <dgm:cxn modelId="{056931B4-CA09-4CFF-B451-FB826086CD4C}" type="presParOf" srcId="{7574CAB0-2476-45F7-B179-F2FE8B2EC7F1}" destId="{8D75E35D-8996-433E-A3CB-EEEA44D235E1}" srcOrd="1" destOrd="0" presId="urn:microsoft.com/office/officeart/2005/8/layout/list1"/>
    <dgm:cxn modelId="{2D31C987-4941-4FA1-AE99-7AE5B2474FC7}" type="presParOf" srcId="{7574CAB0-2476-45F7-B179-F2FE8B2EC7F1}" destId="{976DDBED-A724-460C-B7E5-D05350AA9297}" srcOrd="2" destOrd="0" presId="urn:microsoft.com/office/officeart/2005/8/layout/list1"/>
    <dgm:cxn modelId="{8621932A-54C9-4B9C-9716-B3FC6E2A7C86}" type="presParOf" srcId="{7574CAB0-2476-45F7-B179-F2FE8B2EC7F1}" destId="{F0471AC8-8D7D-4639-9E3C-DA04FAFD81D4}" srcOrd="3" destOrd="0" presId="urn:microsoft.com/office/officeart/2005/8/layout/list1"/>
    <dgm:cxn modelId="{F3DF1BCB-0B32-462C-9D55-A16F4AEF63A4}" type="presParOf" srcId="{7574CAB0-2476-45F7-B179-F2FE8B2EC7F1}" destId="{5288C87C-46D0-4A91-B0CB-2484BD715BBA}" srcOrd="4" destOrd="0" presId="urn:microsoft.com/office/officeart/2005/8/layout/list1"/>
    <dgm:cxn modelId="{068316EA-249B-4129-ADB0-E8B71A32D3F7}" type="presParOf" srcId="{5288C87C-46D0-4A91-B0CB-2484BD715BBA}" destId="{45A809D3-9759-4B95-8253-700DF8E161EA}" srcOrd="0" destOrd="0" presId="urn:microsoft.com/office/officeart/2005/8/layout/list1"/>
    <dgm:cxn modelId="{20D71A2D-9000-408C-9561-27479EFFA907}" type="presParOf" srcId="{5288C87C-46D0-4A91-B0CB-2484BD715BBA}" destId="{3AAC023F-26B4-42B6-BF97-6C6591CCEFA3}" srcOrd="1" destOrd="0" presId="urn:microsoft.com/office/officeart/2005/8/layout/list1"/>
    <dgm:cxn modelId="{FA634C41-0874-46F7-87CB-B14272D36B07}" type="presParOf" srcId="{7574CAB0-2476-45F7-B179-F2FE8B2EC7F1}" destId="{1029B3EF-BC90-4D91-ADF3-6EB213EE1F89}" srcOrd="5" destOrd="0" presId="urn:microsoft.com/office/officeart/2005/8/layout/list1"/>
    <dgm:cxn modelId="{FDDCEB7A-72FD-4AEF-AACF-36D0FD31637F}" type="presParOf" srcId="{7574CAB0-2476-45F7-B179-F2FE8B2EC7F1}" destId="{798F2D50-3ABA-44B2-B5F9-C53B1139C518}" srcOrd="6" destOrd="0" presId="urn:microsoft.com/office/officeart/2005/8/layout/list1"/>
    <dgm:cxn modelId="{11E5A14E-F237-49D6-ACC4-06654FE99254}" type="presParOf" srcId="{7574CAB0-2476-45F7-B179-F2FE8B2EC7F1}" destId="{16ACD932-904D-48BE-98BD-4D24A5D2B5FD}" srcOrd="7" destOrd="0" presId="urn:microsoft.com/office/officeart/2005/8/layout/list1"/>
    <dgm:cxn modelId="{99311476-E989-4B51-84A4-F8301C2479F7}" type="presParOf" srcId="{7574CAB0-2476-45F7-B179-F2FE8B2EC7F1}" destId="{D3061ACA-B7DB-4AC9-B27A-E0AB2821A633}" srcOrd="8" destOrd="0" presId="urn:microsoft.com/office/officeart/2005/8/layout/list1"/>
    <dgm:cxn modelId="{13C3E781-CF24-4D6F-B3EA-76ACDF72F60C}" type="presParOf" srcId="{D3061ACA-B7DB-4AC9-B27A-E0AB2821A633}" destId="{C90648CC-3269-42E6-A2CE-3B85FF0BB335}" srcOrd="0" destOrd="0" presId="urn:microsoft.com/office/officeart/2005/8/layout/list1"/>
    <dgm:cxn modelId="{299D6819-7CF2-4F00-9BCF-386C61DD1866}" type="presParOf" srcId="{D3061ACA-B7DB-4AC9-B27A-E0AB2821A633}" destId="{4B3E2AE3-8F4E-451E-9600-F292418D84BF}" srcOrd="1" destOrd="0" presId="urn:microsoft.com/office/officeart/2005/8/layout/list1"/>
    <dgm:cxn modelId="{BFC3AB03-5F74-4E09-8F5E-05B8C203C3A8}" type="presParOf" srcId="{7574CAB0-2476-45F7-B179-F2FE8B2EC7F1}" destId="{2654D2FD-692E-4D70-8598-10A844A0C324}" srcOrd="9" destOrd="0" presId="urn:microsoft.com/office/officeart/2005/8/layout/list1"/>
    <dgm:cxn modelId="{3E26B51D-C655-468B-A8C9-CDB8022AADDF}" type="presParOf" srcId="{7574CAB0-2476-45F7-B179-F2FE8B2EC7F1}" destId="{3B132510-CBEF-489D-BBAA-2895967191D2}" srcOrd="10" destOrd="0" presId="urn:microsoft.com/office/officeart/2005/8/layout/list1"/>
    <dgm:cxn modelId="{D0EC68DA-D700-471D-BF70-CE82759549DF}" type="presParOf" srcId="{7574CAB0-2476-45F7-B179-F2FE8B2EC7F1}" destId="{1E56411A-4496-468B-8B8A-20D6B346D724}" srcOrd="11" destOrd="0" presId="urn:microsoft.com/office/officeart/2005/8/layout/list1"/>
    <dgm:cxn modelId="{B4EB2081-5470-42E7-BD87-28CC4FF681F7}" type="presParOf" srcId="{7574CAB0-2476-45F7-B179-F2FE8B2EC7F1}" destId="{7F820C4B-D345-4ADC-88F8-287625E3CB88}" srcOrd="12" destOrd="0" presId="urn:microsoft.com/office/officeart/2005/8/layout/list1"/>
    <dgm:cxn modelId="{B19DE445-6499-4778-B4B0-51A034B427E7}" type="presParOf" srcId="{7F820C4B-D345-4ADC-88F8-287625E3CB88}" destId="{36DE5BF9-8221-4653-8DC5-6BB17743F014}" srcOrd="0" destOrd="0" presId="urn:microsoft.com/office/officeart/2005/8/layout/list1"/>
    <dgm:cxn modelId="{5926BB78-6DE1-4178-B761-191E855799F8}" type="presParOf" srcId="{7F820C4B-D345-4ADC-88F8-287625E3CB88}" destId="{EFE42CD5-B8FD-4943-A368-3CF209FDC862}" srcOrd="1" destOrd="0" presId="urn:microsoft.com/office/officeart/2005/8/layout/list1"/>
    <dgm:cxn modelId="{A7CDAEF9-8985-451D-86E3-3D8A36EC4F1F}" type="presParOf" srcId="{7574CAB0-2476-45F7-B179-F2FE8B2EC7F1}" destId="{628A3900-DC09-442D-9155-7393727A6337}" srcOrd="13" destOrd="0" presId="urn:microsoft.com/office/officeart/2005/8/layout/list1"/>
    <dgm:cxn modelId="{89FEF645-4146-4C55-98AD-06D2370837DC}" type="presParOf" srcId="{7574CAB0-2476-45F7-B179-F2FE8B2EC7F1}" destId="{058CFEBF-0C95-4D3A-9320-85069B92100B}" srcOrd="14" destOrd="0" presId="urn:microsoft.com/office/officeart/2005/8/layout/list1"/>
    <dgm:cxn modelId="{64036268-3BA6-4518-9D86-AE4A550AF676}" type="presParOf" srcId="{7574CAB0-2476-45F7-B179-F2FE8B2EC7F1}" destId="{79CF80F6-2BB1-411D-B319-1F7D896F944E}" srcOrd="15" destOrd="0" presId="urn:microsoft.com/office/officeart/2005/8/layout/list1"/>
    <dgm:cxn modelId="{5D1408D2-D2C3-4D3C-8EB9-4E609EF94DF9}" type="presParOf" srcId="{7574CAB0-2476-45F7-B179-F2FE8B2EC7F1}" destId="{CEEA3201-0BCD-4FB0-A792-CB54D808EE62}" srcOrd="16" destOrd="0" presId="urn:microsoft.com/office/officeart/2005/8/layout/list1"/>
    <dgm:cxn modelId="{301ADAC9-BF1F-4E7A-B9D6-B13039FEF3BD}" type="presParOf" srcId="{CEEA3201-0BCD-4FB0-A792-CB54D808EE62}" destId="{D66DDDAF-7D98-4E1B-A109-954BE6BAB939}" srcOrd="0" destOrd="0" presId="urn:microsoft.com/office/officeart/2005/8/layout/list1"/>
    <dgm:cxn modelId="{FFDB83BB-A634-4EB8-8EBC-708B9C95124C}" type="presParOf" srcId="{CEEA3201-0BCD-4FB0-A792-CB54D808EE62}" destId="{3C3600FE-1560-4B4D-A533-602B1E932BA2}" srcOrd="1" destOrd="0" presId="urn:microsoft.com/office/officeart/2005/8/layout/list1"/>
    <dgm:cxn modelId="{586297B7-8EEF-4F74-BF50-48BB1D12B9E2}" type="presParOf" srcId="{7574CAB0-2476-45F7-B179-F2FE8B2EC7F1}" destId="{4C4C174D-DDAA-4026-B805-B0EE2418330F}" srcOrd="17" destOrd="0" presId="urn:microsoft.com/office/officeart/2005/8/layout/list1"/>
    <dgm:cxn modelId="{DCA92A9F-37C3-4D11-974E-8991F96E1887}" type="presParOf" srcId="{7574CAB0-2476-45F7-B179-F2FE8B2EC7F1}" destId="{1B14EFE2-E5BD-4C22-A02F-D45357FD3776}" srcOrd="18" destOrd="0" presId="urn:microsoft.com/office/officeart/2005/8/layout/list1"/>
    <dgm:cxn modelId="{3E131771-92BC-48B3-AA25-1B68C2E087B2}" type="presParOf" srcId="{7574CAB0-2476-45F7-B179-F2FE8B2EC7F1}" destId="{DB936984-1898-49C6-86BB-026BCB45CC7F}" srcOrd="19" destOrd="0" presId="urn:microsoft.com/office/officeart/2005/8/layout/list1"/>
    <dgm:cxn modelId="{17EF3066-1E11-4280-84E2-DC9445EB8855}" type="presParOf" srcId="{7574CAB0-2476-45F7-B179-F2FE8B2EC7F1}" destId="{C33E5A2A-20CF-48A8-9A04-F3AB9518A960}" srcOrd="20" destOrd="0" presId="urn:microsoft.com/office/officeart/2005/8/layout/list1"/>
    <dgm:cxn modelId="{11D860C4-9ABD-408A-88F0-9E013F9CA012}" type="presParOf" srcId="{C33E5A2A-20CF-48A8-9A04-F3AB9518A960}" destId="{83C16BCF-ED89-43E8-A9CE-9C0C1F41B757}" srcOrd="0" destOrd="0" presId="urn:microsoft.com/office/officeart/2005/8/layout/list1"/>
    <dgm:cxn modelId="{DFD45735-4F0B-48AD-A95B-6921B9020E79}" type="presParOf" srcId="{C33E5A2A-20CF-48A8-9A04-F3AB9518A960}" destId="{41964381-D178-494F-B379-B243252174B8}" srcOrd="1" destOrd="0" presId="urn:microsoft.com/office/officeart/2005/8/layout/list1"/>
    <dgm:cxn modelId="{D4F48952-E0B2-4E3F-BA8A-A57E42097CBB}" type="presParOf" srcId="{7574CAB0-2476-45F7-B179-F2FE8B2EC7F1}" destId="{30965381-05EE-4242-B2E1-2FA02023DF56}" srcOrd="21" destOrd="0" presId="urn:microsoft.com/office/officeart/2005/8/layout/list1"/>
    <dgm:cxn modelId="{A000D32D-112E-4E5D-9182-6B0D102BEC79}" type="presParOf" srcId="{7574CAB0-2476-45F7-B179-F2FE8B2EC7F1}" destId="{2DA5480D-6ABB-4370-97BE-9524FFF1D28D}" srcOrd="22" destOrd="0" presId="urn:microsoft.com/office/officeart/2005/8/layout/list1"/>
    <dgm:cxn modelId="{A206D4F5-8CF1-4495-ACE2-DC79D5D2976F}" type="presParOf" srcId="{7574CAB0-2476-45F7-B179-F2FE8B2EC7F1}" destId="{0ED072BB-A5CA-4E3E-BE41-41BEB663AB48}" srcOrd="23" destOrd="0" presId="urn:microsoft.com/office/officeart/2005/8/layout/list1"/>
    <dgm:cxn modelId="{A84984E2-EF5E-4B55-9246-946527D557BC}" type="presParOf" srcId="{7574CAB0-2476-45F7-B179-F2FE8B2EC7F1}" destId="{92016C96-B5AD-40A6-821A-70FC1D5894B0}" srcOrd="24" destOrd="0" presId="urn:microsoft.com/office/officeart/2005/8/layout/list1"/>
    <dgm:cxn modelId="{4F89F694-8DC8-48F9-82EE-CFCF1332F703}" type="presParOf" srcId="{92016C96-B5AD-40A6-821A-70FC1D5894B0}" destId="{10269691-9D75-4A09-A406-38C6DB802674}" srcOrd="0" destOrd="0" presId="urn:microsoft.com/office/officeart/2005/8/layout/list1"/>
    <dgm:cxn modelId="{11C4A400-2E7B-4587-8B64-C69038E3120D}" type="presParOf" srcId="{92016C96-B5AD-40A6-821A-70FC1D5894B0}" destId="{6B60511A-499C-43EF-AEDD-9558273616C2}" srcOrd="1" destOrd="0" presId="urn:microsoft.com/office/officeart/2005/8/layout/list1"/>
    <dgm:cxn modelId="{F4B74FE5-0416-45F5-B585-AE40D1CAFEE7}" type="presParOf" srcId="{7574CAB0-2476-45F7-B179-F2FE8B2EC7F1}" destId="{977C7194-45F8-4D96-8CB7-F003613D6451}" srcOrd="25" destOrd="0" presId="urn:microsoft.com/office/officeart/2005/8/layout/list1"/>
    <dgm:cxn modelId="{F201C28E-147B-4557-AD98-1652BC08DC67}" type="presParOf" srcId="{7574CAB0-2476-45F7-B179-F2FE8B2EC7F1}" destId="{3C5F9FE4-E64F-4D78-80EF-6C314E28652C}" srcOrd="26" destOrd="0" presId="urn:microsoft.com/office/officeart/2005/8/layout/list1"/>
    <dgm:cxn modelId="{945BD444-7E11-4630-98F7-1D8156D2E0D8}" type="presParOf" srcId="{7574CAB0-2476-45F7-B179-F2FE8B2EC7F1}" destId="{234FB413-1CA9-4B92-892E-F9D246AA8CF7}" srcOrd="27" destOrd="0" presId="urn:microsoft.com/office/officeart/2005/8/layout/list1"/>
    <dgm:cxn modelId="{7ACD4E7B-633A-4794-9EE7-181426B964E3}" type="presParOf" srcId="{7574CAB0-2476-45F7-B179-F2FE8B2EC7F1}" destId="{E701BDE0-1019-4D18-9CAC-EF626D2B7B87}" srcOrd="28" destOrd="0" presId="urn:microsoft.com/office/officeart/2005/8/layout/list1"/>
    <dgm:cxn modelId="{18BC695F-A2CD-4118-AF4D-EBA4D7011684}" type="presParOf" srcId="{E701BDE0-1019-4D18-9CAC-EF626D2B7B87}" destId="{4022CE09-9555-43BB-BBFF-6E05B4D942BF}" srcOrd="0" destOrd="0" presId="urn:microsoft.com/office/officeart/2005/8/layout/list1"/>
    <dgm:cxn modelId="{D49FC563-49C7-4496-AA2F-06B4B0FB4F37}" type="presParOf" srcId="{E701BDE0-1019-4D18-9CAC-EF626D2B7B87}" destId="{C0FDB00F-F140-4E80-BB61-C1673B86B0CA}" srcOrd="1" destOrd="0" presId="urn:microsoft.com/office/officeart/2005/8/layout/list1"/>
    <dgm:cxn modelId="{F3D1686A-A13B-4B42-BA51-76FF24AC8A5F}" type="presParOf" srcId="{7574CAB0-2476-45F7-B179-F2FE8B2EC7F1}" destId="{4AE64E0B-7D05-4F38-BEAD-AB156A2566B4}" srcOrd="29" destOrd="0" presId="urn:microsoft.com/office/officeart/2005/8/layout/list1"/>
    <dgm:cxn modelId="{B0A94D05-203B-466D-9CDF-245D0D626CF1}" type="presParOf" srcId="{7574CAB0-2476-45F7-B179-F2FE8B2EC7F1}" destId="{E88193A4-AD8E-4259-9E2B-B3D9D994136E}"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D276A2-B23E-4FD0-8D91-5D58549366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7E47A0-E9F1-421C-9046-CF80804D7C2F}">
      <dgm:prSet custT="1"/>
      <dgm:spPr/>
      <dgm:t>
        <a:bodyPr anchor="ctr" anchorCtr="0"/>
        <a:lstStyle/>
        <a:p>
          <a:pPr algn="l"/>
          <a:r>
            <a:rPr lang="en-US" sz="1800" dirty="0"/>
            <a:t>Provide educational information to employees</a:t>
          </a:r>
        </a:p>
      </dgm:t>
    </dgm:pt>
    <dgm:pt modelId="{0A86FCC9-1818-4F6C-A2D4-9EBD1152F65A}" type="parTrans" cxnId="{2242DD94-AD95-4FCB-91FF-25BFC7388EEC}">
      <dgm:prSet/>
      <dgm:spPr/>
      <dgm:t>
        <a:bodyPr/>
        <a:lstStyle/>
        <a:p>
          <a:endParaRPr lang="en-US"/>
        </a:p>
      </dgm:t>
    </dgm:pt>
    <dgm:pt modelId="{FCFFB432-47E6-4549-B5ED-7CB02723887C}" type="sibTrans" cxnId="{2242DD94-AD95-4FCB-91FF-25BFC7388EEC}">
      <dgm:prSet/>
      <dgm:spPr/>
      <dgm:t>
        <a:bodyPr/>
        <a:lstStyle/>
        <a:p>
          <a:endParaRPr lang="en-US"/>
        </a:p>
      </dgm:t>
    </dgm:pt>
    <dgm:pt modelId="{CE987825-35A9-4A97-9E51-E08481D2931A}">
      <dgm:prSet custT="1"/>
      <dgm:spPr/>
      <dgm:t>
        <a:bodyPr/>
        <a:lstStyle/>
        <a:p>
          <a:r>
            <a:rPr lang="en-US" sz="1800" dirty="0"/>
            <a:t>Select an approved testing laboratory</a:t>
          </a:r>
        </a:p>
      </dgm:t>
    </dgm:pt>
    <dgm:pt modelId="{06B5446A-CD80-45AA-B1A9-00CF822CE5C7}" type="parTrans" cxnId="{7962A49E-DD8E-4C07-90A0-601466A5176B}">
      <dgm:prSet/>
      <dgm:spPr/>
      <dgm:t>
        <a:bodyPr/>
        <a:lstStyle/>
        <a:p>
          <a:endParaRPr lang="en-US"/>
        </a:p>
      </dgm:t>
    </dgm:pt>
    <dgm:pt modelId="{9B2B3FC8-03F6-4449-ACDF-F67F683B9387}" type="sibTrans" cxnId="{7962A49E-DD8E-4C07-90A0-601466A5176B}">
      <dgm:prSet/>
      <dgm:spPr/>
      <dgm:t>
        <a:bodyPr/>
        <a:lstStyle/>
        <a:p>
          <a:endParaRPr lang="en-US"/>
        </a:p>
      </dgm:t>
    </dgm:pt>
    <dgm:pt modelId="{60ADCFE1-3B06-4B1E-816E-FAF2DD6345F9}">
      <dgm:prSet custT="1"/>
      <dgm:spPr/>
      <dgm:t>
        <a:bodyPr/>
        <a:lstStyle/>
        <a:p>
          <a:r>
            <a:rPr lang="en-US" sz="1800" dirty="0"/>
            <a:t>Establish</a:t>
          </a:r>
          <a:r>
            <a:rPr lang="en-US" sz="1800" baseline="0" dirty="0"/>
            <a:t> testing procedures</a:t>
          </a:r>
          <a:endParaRPr lang="en-US" sz="1800" dirty="0"/>
        </a:p>
      </dgm:t>
    </dgm:pt>
    <dgm:pt modelId="{A98CD7F2-4A18-4F70-B419-02D711D7B603}" type="parTrans" cxnId="{7A0A278E-4049-4696-9154-EBDC30235A81}">
      <dgm:prSet/>
      <dgm:spPr/>
      <dgm:t>
        <a:bodyPr/>
        <a:lstStyle/>
        <a:p>
          <a:endParaRPr lang="en-US"/>
        </a:p>
      </dgm:t>
    </dgm:pt>
    <dgm:pt modelId="{A75A6D9E-9FF9-48EC-80B5-7F0DFF70A683}" type="sibTrans" cxnId="{7A0A278E-4049-4696-9154-EBDC30235A81}">
      <dgm:prSet/>
      <dgm:spPr/>
      <dgm:t>
        <a:bodyPr/>
        <a:lstStyle/>
        <a:p>
          <a:endParaRPr lang="en-US"/>
        </a:p>
      </dgm:t>
    </dgm:pt>
    <dgm:pt modelId="{CDC9A3A8-1591-4A43-AEF3-5D233F7F24F3}">
      <dgm:prSet custT="1"/>
      <dgm:spPr/>
      <dgm:t>
        <a:bodyPr/>
        <a:lstStyle/>
        <a:p>
          <a:r>
            <a:rPr lang="en-US" sz="1800" dirty="0"/>
            <a:t>Identify a medical review officer</a:t>
          </a:r>
        </a:p>
      </dgm:t>
    </dgm:pt>
    <dgm:pt modelId="{7C89C127-0586-4BEC-BE9C-BB86FEE7EFD8}" type="parTrans" cxnId="{996EAAF9-BFE8-429E-A24C-7AA583461938}">
      <dgm:prSet/>
      <dgm:spPr/>
      <dgm:t>
        <a:bodyPr/>
        <a:lstStyle/>
        <a:p>
          <a:endParaRPr lang="en-US"/>
        </a:p>
      </dgm:t>
    </dgm:pt>
    <dgm:pt modelId="{F2B05708-4920-403F-8167-0A615B7301F8}" type="sibTrans" cxnId="{996EAAF9-BFE8-429E-A24C-7AA583461938}">
      <dgm:prSet/>
      <dgm:spPr/>
      <dgm:t>
        <a:bodyPr/>
        <a:lstStyle/>
        <a:p>
          <a:endParaRPr lang="en-US"/>
        </a:p>
      </dgm:t>
    </dgm:pt>
    <dgm:pt modelId="{1F267536-1DDA-4EC0-8230-8A4171CABB96}">
      <dgm:prSet custT="1"/>
      <dgm:spPr/>
      <dgm:t>
        <a:bodyPr/>
        <a:lstStyle/>
        <a:p>
          <a:r>
            <a:rPr lang="en-US" sz="1800" dirty="0"/>
            <a:t>Introduce the program and provide training</a:t>
          </a:r>
        </a:p>
      </dgm:t>
    </dgm:pt>
    <dgm:pt modelId="{10241E00-5219-4C97-9FB7-C14629DEE074}" type="parTrans" cxnId="{CB666C54-6BAA-428B-B0BE-B48787CC672E}">
      <dgm:prSet/>
      <dgm:spPr/>
      <dgm:t>
        <a:bodyPr/>
        <a:lstStyle/>
        <a:p>
          <a:endParaRPr lang="en-US"/>
        </a:p>
      </dgm:t>
    </dgm:pt>
    <dgm:pt modelId="{75862A44-83E7-4C74-9C87-9FB21AEC62D9}" type="sibTrans" cxnId="{CB666C54-6BAA-428B-B0BE-B48787CC672E}">
      <dgm:prSet/>
      <dgm:spPr/>
      <dgm:t>
        <a:bodyPr/>
        <a:lstStyle/>
        <a:p>
          <a:endParaRPr lang="en-US"/>
        </a:p>
      </dgm:t>
    </dgm:pt>
    <dgm:pt modelId="{879DB100-E2B4-4AFA-83ED-B61A36C1142D}">
      <dgm:prSet custT="1"/>
      <dgm:spPr/>
      <dgm:t>
        <a:bodyPr/>
        <a:lstStyle/>
        <a:p>
          <a:r>
            <a:rPr lang="en-US" sz="1800" dirty="0"/>
            <a:t>Submit premium credit application to the state annually</a:t>
          </a:r>
        </a:p>
      </dgm:t>
    </dgm:pt>
    <dgm:pt modelId="{33E98B8E-4656-4068-B920-6C7FC303A096}" type="parTrans" cxnId="{6E012B3C-EE24-4F87-AC2F-FA9FC15F4FD4}">
      <dgm:prSet/>
      <dgm:spPr/>
      <dgm:t>
        <a:bodyPr/>
        <a:lstStyle/>
        <a:p>
          <a:endParaRPr lang="en-US"/>
        </a:p>
      </dgm:t>
    </dgm:pt>
    <dgm:pt modelId="{D5D4F201-C1F4-41F7-A815-9D3A06A23F42}" type="sibTrans" cxnId="{6E012B3C-EE24-4F87-AC2F-FA9FC15F4FD4}">
      <dgm:prSet/>
      <dgm:spPr/>
      <dgm:t>
        <a:bodyPr/>
        <a:lstStyle/>
        <a:p>
          <a:endParaRPr lang="en-US"/>
        </a:p>
      </dgm:t>
    </dgm:pt>
    <dgm:pt modelId="{F758FF00-2DEB-4E59-B92A-E80152D910D0}">
      <dgm:prSet custT="1"/>
      <dgm:spPr/>
      <dgm:t>
        <a:bodyPr/>
        <a:lstStyle/>
        <a:p>
          <a:r>
            <a:rPr lang="en-US" sz="1800" dirty="0"/>
            <a:t>Inform</a:t>
          </a:r>
          <a:r>
            <a:rPr lang="en-US" sz="1800" baseline="0" dirty="0"/>
            <a:t> employees of your drug testing policy</a:t>
          </a:r>
          <a:endParaRPr lang="en-US" sz="1800" dirty="0"/>
        </a:p>
      </dgm:t>
    </dgm:pt>
    <dgm:pt modelId="{E41DA75A-C7BE-47CA-ACDC-9A9891AB3D06}" type="parTrans" cxnId="{9EACD7BB-80E3-434C-9666-F7912A4E1572}">
      <dgm:prSet/>
      <dgm:spPr/>
      <dgm:t>
        <a:bodyPr/>
        <a:lstStyle/>
        <a:p>
          <a:endParaRPr lang="en-US"/>
        </a:p>
      </dgm:t>
    </dgm:pt>
    <dgm:pt modelId="{202FA7DB-7428-45B1-9CA5-428BC224EA96}" type="sibTrans" cxnId="{9EACD7BB-80E3-434C-9666-F7912A4E1572}">
      <dgm:prSet/>
      <dgm:spPr/>
      <dgm:t>
        <a:bodyPr/>
        <a:lstStyle/>
        <a:p>
          <a:endParaRPr lang="en-US"/>
        </a:p>
      </dgm:t>
    </dgm:pt>
    <dgm:pt modelId="{761E2DBE-DEE0-49BB-A748-DFCBED6D6639}">
      <dgm:prSet custT="1"/>
      <dgm:spPr>
        <a:solidFill>
          <a:srgbClr val="004677"/>
        </a:solidFill>
      </dgm:spPr>
      <dgm:t>
        <a:bodyPr/>
        <a:lstStyle/>
        <a:p>
          <a:r>
            <a:rPr lang="en-US" sz="1800"/>
            <a:t>Submit certificate </a:t>
          </a:r>
          <a:r>
            <a:rPr lang="en-US" sz="1800" dirty="0"/>
            <a:t>from state to Summit for processing</a:t>
          </a:r>
        </a:p>
      </dgm:t>
    </dgm:pt>
    <dgm:pt modelId="{4B3DD09F-63A4-4C41-B1C0-9FBF5C9C0BB5}" type="parTrans" cxnId="{D1644770-C525-45D2-BAB4-7552F3D717F1}">
      <dgm:prSet/>
      <dgm:spPr/>
      <dgm:t>
        <a:bodyPr/>
        <a:lstStyle/>
        <a:p>
          <a:endParaRPr lang="en-US"/>
        </a:p>
      </dgm:t>
    </dgm:pt>
    <dgm:pt modelId="{E7A7F8DE-C496-46DB-B4AA-0FF7BA0890E5}" type="sibTrans" cxnId="{D1644770-C525-45D2-BAB4-7552F3D717F1}">
      <dgm:prSet/>
      <dgm:spPr/>
      <dgm:t>
        <a:bodyPr/>
        <a:lstStyle/>
        <a:p>
          <a:endParaRPr lang="en-US"/>
        </a:p>
      </dgm:t>
    </dgm:pt>
    <dgm:pt modelId="{7574CAB0-2476-45F7-B179-F2FE8B2EC7F1}" type="pres">
      <dgm:prSet presAssocID="{FAD276A2-B23E-4FD0-8D91-5D585493661C}" presName="linear" presStyleCnt="0">
        <dgm:presLayoutVars>
          <dgm:dir/>
          <dgm:animLvl val="lvl"/>
          <dgm:resizeHandles val="exact"/>
        </dgm:presLayoutVars>
      </dgm:prSet>
      <dgm:spPr/>
      <dgm:t>
        <a:bodyPr/>
        <a:lstStyle/>
        <a:p>
          <a:endParaRPr lang="en-US"/>
        </a:p>
      </dgm:t>
    </dgm:pt>
    <dgm:pt modelId="{4CC8EF10-85DC-44C0-B8ED-146AB2849213}" type="pres">
      <dgm:prSet presAssocID="{F758FF00-2DEB-4E59-B92A-E80152D910D0}" presName="parentLin" presStyleCnt="0"/>
      <dgm:spPr/>
    </dgm:pt>
    <dgm:pt modelId="{C379C167-693B-43AC-A28C-F8CBBA33E2F3}" type="pres">
      <dgm:prSet presAssocID="{F758FF00-2DEB-4E59-B92A-E80152D910D0}" presName="parentLeftMargin" presStyleLbl="node1" presStyleIdx="0" presStyleCnt="8"/>
      <dgm:spPr/>
      <dgm:t>
        <a:bodyPr/>
        <a:lstStyle/>
        <a:p>
          <a:endParaRPr lang="en-US"/>
        </a:p>
      </dgm:t>
    </dgm:pt>
    <dgm:pt modelId="{076714B5-9704-4E58-B570-87BD3EFED2EB}" type="pres">
      <dgm:prSet presAssocID="{F758FF00-2DEB-4E59-B92A-E80152D910D0}" presName="parentText" presStyleLbl="node1" presStyleIdx="0" presStyleCnt="8" custScaleX="123049" custScaleY="92927">
        <dgm:presLayoutVars>
          <dgm:chMax val="0"/>
          <dgm:bulletEnabled val="1"/>
        </dgm:presLayoutVars>
      </dgm:prSet>
      <dgm:spPr/>
      <dgm:t>
        <a:bodyPr/>
        <a:lstStyle/>
        <a:p>
          <a:endParaRPr lang="en-US"/>
        </a:p>
      </dgm:t>
    </dgm:pt>
    <dgm:pt modelId="{8D75E35D-8996-433E-A3CB-EEEA44D235E1}" type="pres">
      <dgm:prSet presAssocID="{F758FF00-2DEB-4E59-B92A-E80152D910D0}" presName="negativeSpace" presStyleCnt="0"/>
      <dgm:spPr/>
    </dgm:pt>
    <dgm:pt modelId="{976DDBED-A724-460C-B7E5-D05350AA9297}" type="pres">
      <dgm:prSet presAssocID="{F758FF00-2DEB-4E59-B92A-E80152D910D0}" presName="childText" presStyleLbl="conFgAcc1" presStyleIdx="0" presStyleCnt="8">
        <dgm:presLayoutVars>
          <dgm:bulletEnabled val="1"/>
        </dgm:presLayoutVars>
      </dgm:prSet>
      <dgm:spPr/>
    </dgm:pt>
    <dgm:pt modelId="{F0471AC8-8D7D-4639-9E3C-DA04FAFD81D4}" type="pres">
      <dgm:prSet presAssocID="{202FA7DB-7428-45B1-9CA5-428BC224EA96}" presName="spaceBetweenRectangles" presStyleCnt="0"/>
      <dgm:spPr/>
    </dgm:pt>
    <dgm:pt modelId="{5288C87C-46D0-4A91-B0CB-2484BD715BBA}" type="pres">
      <dgm:prSet presAssocID="{C97E47A0-E9F1-421C-9046-CF80804D7C2F}" presName="parentLin" presStyleCnt="0"/>
      <dgm:spPr/>
    </dgm:pt>
    <dgm:pt modelId="{45A809D3-9759-4B95-8253-700DF8E161EA}" type="pres">
      <dgm:prSet presAssocID="{C97E47A0-E9F1-421C-9046-CF80804D7C2F}" presName="parentLeftMargin" presStyleLbl="node1" presStyleIdx="0" presStyleCnt="8"/>
      <dgm:spPr/>
      <dgm:t>
        <a:bodyPr/>
        <a:lstStyle/>
        <a:p>
          <a:endParaRPr lang="en-US"/>
        </a:p>
      </dgm:t>
    </dgm:pt>
    <dgm:pt modelId="{3AAC023F-26B4-42B6-BF97-6C6591CCEFA3}" type="pres">
      <dgm:prSet presAssocID="{C97E47A0-E9F1-421C-9046-CF80804D7C2F}" presName="parentText" presStyleLbl="node1" presStyleIdx="1" presStyleCnt="8" custScaleX="123049" custScaleY="92927">
        <dgm:presLayoutVars>
          <dgm:chMax val="0"/>
          <dgm:bulletEnabled val="1"/>
        </dgm:presLayoutVars>
      </dgm:prSet>
      <dgm:spPr/>
      <dgm:t>
        <a:bodyPr/>
        <a:lstStyle/>
        <a:p>
          <a:endParaRPr lang="en-US"/>
        </a:p>
      </dgm:t>
    </dgm:pt>
    <dgm:pt modelId="{1029B3EF-BC90-4D91-ADF3-6EB213EE1F89}" type="pres">
      <dgm:prSet presAssocID="{C97E47A0-E9F1-421C-9046-CF80804D7C2F}" presName="negativeSpace" presStyleCnt="0"/>
      <dgm:spPr/>
    </dgm:pt>
    <dgm:pt modelId="{798F2D50-3ABA-44B2-B5F9-C53B1139C518}" type="pres">
      <dgm:prSet presAssocID="{C97E47A0-E9F1-421C-9046-CF80804D7C2F}" presName="childText" presStyleLbl="conFgAcc1" presStyleIdx="1" presStyleCnt="8">
        <dgm:presLayoutVars>
          <dgm:bulletEnabled val="1"/>
        </dgm:presLayoutVars>
      </dgm:prSet>
      <dgm:spPr/>
    </dgm:pt>
    <dgm:pt modelId="{16ACD932-904D-48BE-98BD-4D24A5D2B5FD}" type="pres">
      <dgm:prSet presAssocID="{FCFFB432-47E6-4549-B5ED-7CB02723887C}" presName="spaceBetweenRectangles" presStyleCnt="0"/>
      <dgm:spPr/>
    </dgm:pt>
    <dgm:pt modelId="{D3061ACA-B7DB-4AC9-B27A-E0AB2821A633}" type="pres">
      <dgm:prSet presAssocID="{CE987825-35A9-4A97-9E51-E08481D2931A}" presName="parentLin" presStyleCnt="0"/>
      <dgm:spPr/>
    </dgm:pt>
    <dgm:pt modelId="{C90648CC-3269-42E6-A2CE-3B85FF0BB335}" type="pres">
      <dgm:prSet presAssocID="{CE987825-35A9-4A97-9E51-E08481D2931A}" presName="parentLeftMargin" presStyleLbl="node1" presStyleIdx="1" presStyleCnt="8"/>
      <dgm:spPr/>
      <dgm:t>
        <a:bodyPr/>
        <a:lstStyle/>
        <a:p>
          <a:endParaRPr lang="en-US"/>
        </a:p>
      </dgm:t>
    </dgm:pt>
    <dgm:pt modelId="{4B3E2AE3-8F4E-451E-9600-F292418D84BF}" type="pres">
      <dgm:prSet presAssocID="{CE987825-35A9-4A97-9E51-E08481D2931A}" presName="parentText" presStyleLbl="node1" presStyleIdx="2" presStyleCnt="8" custScaleX="123049" custScaleY="92927">
        <dgm:presLayoutVars>
          <dgm:chMax val="0"/>
          <dgm:bulletEnabled val="1"/>
        </dgm:presLayoutVars>
      </dgm:prSet>
      <dgm:spPr/>
      <dgm:t>
        <a:bodyPr/>
        <a:lstStyle/>
        <a:p>
          <a:endParaRPr lang="en-US"/>
        </a:p>
      </dgm:t>
    </dgm:pt>
    <dgm:pt modelId="{2654D2FD-692E-4D70-8598-10A844A0C324}" type="pres">
      <dgm:prSet presAssocID="{CE987825-35A9-4A97-9E51-E08481D2931A}" presName="negativeSpace" presStyleCnt="0"/>
      <dgm:spPr/>
    </dgm:pt>
    <dgm:pt modelId="{3B132510-CBEF-489D-BBAA-2895967191D2}" type="pres">
      <dgm:prSet presAssocID="{CE987825-35A9-4A97-9E51-E08481D2931A}" presName="childText" presStyleLbl="conFgAcc1" presStyleIdx="2" presStyleCnt="8">
        <dgm:presLayoutVars>
          <dgm:bulletEnabled val="1"/>
        </dgm:presLayoutVars>
      </dgm:prSet>
      <dgm:spPr/>
    </dgm:pt>
    <dgm:pt modelId="{1E56411A-4496-468B-8B8A-20D6B346D724}" type="pres">
      <dgm:prSet presAssocID="{9B2B3FC8-03F6-4449-ACDF-F67F683B9387}" presName="spaceBetweenRectangles" presStyleCnt="0"/>
      <dgm:spPr/>
    </dgm:pt>
    <dgm:pt modelId="{7F820C4B-D345-4ADC-88F8-287625E3CB88}" type="pres">
      <dgm:prSet presAssocID="{60ADCFE1-3B06-4B1E-816E-FAF2DD6345F9}" presName="parentLin" presStyleCnt="0"/>
      <dgm:spPr/>
    </dgm:pt>
    <dgm:pt modelId="{36DE5BF9-8221-4653-8DC5-6BB17743F014}" type="pres">
      <dgm:prSet presAssocID="{60ADCFE1-3B06-4B1E-816E-FAF2DD6345F9}" presName="parentLeftMargin" presStyleLbl="node1" presStyleIdx="2" presStyleCnt="8"/>
      <dgm:spPr/>
      <dgm:t>
        <a:bodyPr/>
        <a:lstStyle/>
        <a:p>
          <a:endParaRPr lang="en-US"/>
        </a:p>
      </dgm:t>
    </dgm:pt>
    <dgm:pt modelId="{EFE42CD5-B8FD-4943-A368-3CF209FDC862}" type="pres">
      <dgm:prSet presAssocID="{60ADCFE1-3B06-4B1E-816E-FAF2DD6345F9}" presName="parentText" presStyleLbl="node1" presStyleIdx="3" presStyleCnt="8" custScaleX="123049" custScaleY="92927" custLinFactNeighborX="10056" custLinFactNeighborY="-3538">
        <dgm:presLayoutVars>
          <dgm:chMax val="0"/>
          <dgm:bulletEnabled val="1"/>
        </dgm:presLayoutVars>
      </dgm:prSet>
      <dgm:spPr/>
      <dgm:t>
        <a:bodyPr/>
        <a:lstStyle/>
        <a:p>
          <a:endParaRPr lang="en-US"/>
        </a:p>
      </dgm:t>
    </dgm:pt>
    <dgm:pt modelId="{628A3900-DC09-442D-9155-7393727A6337}" type="pres">
      <dgm:prSet presAssocID="{60ADCFE1-3B06-4B1E-816E-FAF2DD6345F9}" presName="negativeSpace" presStyleCnt="0"/>
      <dgm:spPr/>
    </dgm:pt>
    <dgm:pt modelId="{058CFEBF-0C95-4D3A-9320-85069B92100B}" type="pres">
      <dgm:prSet presAssocID="{60ADCFE1-3B06-4B1E-816E-FAF2DD6345F9}" presName="childText" presStyleLbl="conFgAcc1" presStyleIdx="3" presStyleCnt="8">
        <dgm:presLayoutVars>
          <dgm:bulletEnabled val="1"/>
        </dgm:presLayoutVars>
      </dgm:prSet>
      <dgm:spPr/>
    </dgm:pt>
    <dgm:pt modelId="{79CF80F6-2BB1-411D-B319-1F7D896F944E}" type="pres">
      <dgm:prSet presAssocID="{A75A6D9E-9FF9-48EC-80B5-7F0DFF70A683}" presName="spaceBetweenRectangles" presStyleCnt="0"/>
      <dgm:spPr/>
    </dgm:pt>
    <dgm:pt modelId="{CEEA3201-0BCD-4FB0-A792-CB54D808EE62}" type="pres">
      <dgm:prSet presAssocID="{CDC9A3A8-1591-4A43-AEF3-5D233F7F24F3}" presName="parentLin" presStyleCnt="0"/>
      <dgm:spPr/>
    </dgm:pt>
    <dgm:pt modelId="{D66DDDAF-7D98-4E1B-A109-954BE6BAB939}" type="pres">
      <dgm:prSet presAssocID="{CDC9A3A8-1591-4A43-AEF3-5D233F7F24F3}" presName="parentLeftMargin" presStyleLbl="node1" presStyleIdx="3" presStyleCnt="8"/>
      <dgm:spPr/>
      <dgm:t>
        <a:bodyPr/>
        <a:lstStyle/>
        <a:p>
          <a:endParaRPr lang="en-US"/>
        </a:p>
      </dgm:t>
    </dgm:pt>
    <dgm:pt modelId="{3C3600FE-1560-4B4D-A533-602B1E932BA2}" type="pres">
      <dgm:prSet presAssocID="{CDC9A3A8-1591-4A43-AEF3-5D233F7F24F3}" presName="parentText" presStyleLbl="node1" presStyleIdx="4" presStyleCnt="8" custScaleX="123049" custScaleY="92927">
        <dgm:presLayoutVars>
          <dgm:chMax val="0"/>
          <dgm:bulletEnabled val="1"/>
        </dgm:presLayoutVars>
      </dgm:prSet>
      <dgm:spPr/>
      <dgm:t>
        <a:bodyPr/>
        <a:lstStyle/>
        <a:p>
          <a:endParaRPr lang="en-US"/>
        </a:p>
      </dgm:t>
    </dgm:pt>
    <dgm:pt modelId="{4C4C174D-DDAA-4026-B805-B0EE2418330F}" type="pres">
      <dgm:prSet presAssocID="{CDC9A3A8-1591-4A43-AEF3-5D233F7F24F3}" presName="negativeSpace" presStyleCnt="0"/>
      <dgm:spPr/>
    </dgm:pt>
    <dgm:pt modelId="{1B14EFE2-E5BD-4C22-A02F-D45357FD3776}" type="pres">
      <dgm:prSet presAssocID="{CDC9A3A8-1591-4A43-AEF3-5D233F7F24F3}" presName="childText" presStyleLbl="conFgAcc1" presStyleIdx="4" presStyleCnt="8">
        <dgm:presLayoutVars>
          <dgm:bulletEnabled val="1"/>
        </dgm:presLayoutVars>
      </dgm:prSet>
      <dgm:spPr/>
    </dgm:pt>
    <dgm:pt modelId="{DB936984-1898-49C6-86BB-026BCB45CC7F}" type="pres">
      <dgm:prSet presAssocID="{F2B05708-4920-403F-8167-0A615B7301F8}" presName="spaceBetweenRectangles" presStyleCnt="0"/>
      <dgm:spPr/>
    </dgm:pt>
    <dgm:pt modelId="{C33E5A2A-20CF-48A8-9A04-F3AB9518A960}" type="pres">
      <dgm:prSet presAssocID="{1F267536-1DDA-4EC0-8230-8A4171CABB96}" presName="parentLin" presStyleCnt="0"/>
      <dgm:spPr/>
    </dgm:pt>
    <dgm:pt modelId="{83C16BCF-ED89-43E8-A9CE-9C0C1F41B757}" type="pres">
      <dgm:prSet presAssocID="{1F267536-1DDA-4EC0-8230-8A4171CABB96}" presName="parentLeftMargin" presStyleLbl="node1" presStyleIdx="4" presStyleCnt="8"/>
      <dgm:spPr/>
      <dgm:t>
        <a:bodyPr/>
        <a:lstStyle/>
        <a:p>
          <a:endParaRPr lang="en-US"/>
        </a:p>
      </dgm:t>
    </dgm:pt>
    <dgm:pt modelId="{41964381-D178-494F-B379-B243252174B8}" type="pres">
      <dgm:prSet presAssocID="{1F267536-1DDA-4EC0-8230-8A4171CABB96}" presName="parentText" presStyleLbl="node1" presStyleIdx="5" presStyleCnt="8" custScaleX="123049" custScaleY="92927">
        <dgm:presLayoutVars>
          <dgm:chMax val="0"/>
          <dgm:bulletEnabled val="1"/>
        </dgm:presLayoutVars>
      </dgm:prSet>
      <dgm:spPr/>
      <dgm:t>
        <a:bodyPr/>
        <a:lstStyle/>
        <a:p>
          <a:endParaRPr lang="en-US"/>
        </a:p>
      </dgm:t>
    </dgm:pt>
    <dgm:pt modelId="{30965381-05EE-4242-B2E1-2FA02023DF56}" type="pres">
      <dgm:prSet presAssocID="{1F267536-1DDA-4EC0-8230-8A4171CABB96}" presName="negativeSpace" presStyleCnt="0"/>
      <dgm:spPr/>
    </dgm:pt>
    <dgm:pt modelId="{2DA5480D-6ABB-4370-97BE-9524FFF1D28D}" type="pres">
      <dgm:prSet presAssocID="{1F267536-1DDA-4EC0-8230-8A4171CABB96}" presName="childText" presStyleLbl="conFgAcc1" presStyleIdx="5" presStyleCnt="8">
        <dgm:presLayoutVars>
          <dgm:bulletEnabled val="1"/>
        </dgm:presLayoutVars>
      </dgm:prSet>
      <dgm:spPr/>
    </dgm:pt>
    <dgm:pt modelId="{0ED072BB-A5CA-4E3E-BE41-41BEB663AB48}" type="pres">
      <dgm:prSet presAssocID="{75862A44-83E7-4C74-9C87-9FB21AEC62D9}" presName="spaceBetweenRectangles" presStyleCnt="0"/>
      <dgm:spPr/>
    </dgm:pt>
    <dgm:pt modelId="{92016C96-B5AD-40A6-821A-70FC1D5894B0}" type="pres">
      <dgm:prSet presAssocID="{879DB100-E2B4-4AFA-83ED-B61A36C1142D}" presName="parentLin" presStyleCnt="0"/>
      <dgm:spPr/>
    </dgm:pt>
    <dgm:pt modelId="{10269691-9D75-4A09-A406-38C6DB802674}" type="pres">
      <dgm:prSet presAssocID="{879DB100-E2B4-4AFA-83ED-B61A36C1142D}" presName="parentLeftMargin" presStyleLbl="node1" presStyleIdx="5" presStyleCnt="8"/>
      <dgm:spPr/>
      <dgm:t>
        <a:bodyPr/>
        <a:lstStyle/>
        <a:p>
          <a:endParaRPr lang="en-US"/>
        </a:p>
      </dgm:t>
    </dgm:pt>
    <dgm:pt modelId="{6B60511A-499C-43EF-AEDD-9558273616C2}" type="pres">
      <dgm:prSet presAssocID="{879DB100-E2B4-4AFA-83ED-B61A36C1142D}" presName="parentText" presStyleLbl="node1" presStyleIdx="6" presStyleCnt="8" custScaleX="122991" custScaleY="92927">
        <dgm:presLayoutVars>
          <dgm:chMax val="0"/>
          <dgm:bulletEnabled val="1"/>
        </dgm:presLayoutVars>
      </dgm:prSet>
      <dgm:spPr/>
      <dgm:t>
        <a:bodyPr/>
        <a:lstStyle/>
        <a:p>
          <a:endParaRPr lang="en-US"/>
        </a:p>
      </dgm:t>
    </dgm:pt>
    <dgm:pt modelId="{977C7194-45F8-4D96-8CB7-F003613D6451}" type="pres">
      <dgm:prSet presAssocID="{879DB100-E2B4-4AFA-83ED-B61A36C1142D}" presName="negativeSpace" presStyleCnt="0"/>
      <dgm:spPr/>
    </dgm:pt>
    <dgm:pt modelId="{3C5F9FE4-E64F-4D78-80EF-6C314E28652C}" type="pres">
      <dgm:prSet presAssocID="{879DB100-E2B4-4AFA-83ED-B61A36C1142D}" presName="childText" presStyleLbl="conFgAcc1" presStyleIdx="6" presStyleCnt="8">
        <dgm:presLayoutVars>
          <dgm:bulletEnabled val="1"/>
        </dgm:presLayoutVars>
      </dgm:prSet>
      <dgm:spPr/>
    </dgm:pt>
    <dgm:pt modelId="{234FB413-1CA9-4B92-892E-F9D246AA8CF7}" type="pres">
      <dgm:prSet presAssocID="{D5D4F201-C1F4-41F7-A815-9D3A06A23F42}" presName="spaceBetweenRectangles" presStyleCnt="0"/>
      <dgm:spPr/>
    </dgm:pt>
    <dgm:pt modelId="{E701BDE0-1019-4D18-9CAC-EF626D2B7B87}" type="pres">
      <dgm:prSet presAssocID="{761E2DBE-DEE0-49BB-A748-DFCBED6D6639}" presName="parentLin" presStyleCnt="0"/>
      <dgm:spPr/>
    </dgm:pt>
    <dgm:pt modelId="{4022CE09-9555-43BB-BBFF-6E05B4D942BF}" type="pres">
      <dgm:prSet presAssocID="{761E2DBE-DEE0-49BB-A748-DFCBED6D6639}" presName="parentLeftMargin" presStyleLbl="node1" presStyleIdx="6" presStyleCnt="8"/>
      <dgm:spPr/>
      <dgm:t>
        <a:bodyPr/>
        <a:lstStyle/>
        <a:p>
          <a:endParaRPr lang="en-US"/>
        </a:p>
      </dgm:t>
    </dgm:pt>
    <dgm:pt modelId="{C0FDB00F-F140-4E80-BB61-C1673B86B0CA}" type="pres">
      <dgm:prSet presAssocID="{761E2DBE-DEE0-49BB-A748-DFCBED6D6639}" presName="parentText" presStyleLbl="node1" presStyleIdx="7" presStyleCnt="8" custScaleX="125165">
        <dgm:presLayoutVars>
          <dgm:chMax val="0"/>
          <dgm:bulletEnabled val="1"/>
        </dgm:presLayoutVars>
      </dgm:prSet>
      <dgm:spPr/>
      <dgm:t>
        <a:bodyPr/>
        <a:lstStyle/>
        <a:p>
          <a:endParaRPr lang="en-US"/>
        </a:p>
      </dgm:t>
    </dgm:pt>
    <dgm:pt modelId="{4AE64E0B-7D05-4F38-BEAD-AB156A2566B4}" type="pres">
      <dgm:prSet presAssocID="{761E2DBE-DEE0-49BB-A748-DFCBED6D6639}" presName="negativeSpace" presStyleCnt="0"/>
      <dgm:spPr/>
    </dgm:pt>
    <dgm:pt modelId="{E88193A4-AD8E-4259-9E2B-B3D9D994136E}" type="pres">
      <dgm:prSet presAssocID="{761E2DBE-DEE0-49BB-A748-DFCBED6D6639}" presName="childText" presStyleLbl="conFgAcc1" presStyleIdx="7" presStyleCnt="8">
        <dgm:presLayoutVars>
          <dgm:bulletEnabled val="1"/>
        </dgm:presLayoutVars>
      </dgm:prSet>
      <dgm:spPr/>
    </dgm:pt>
  </dgm:ptLst>
  <dgm:cxnLst>
    <dgm:cxn modelId="{2811F517-7173-48F9-A448-B8D67759A80E}" type="presOf" srcId="{FAD276A2-B23E-4FD0-8D91-5D585493661C}" destId="{7574CAB0-2476-45F7-B179-F2FE8B2EC7F1}" srcOrd="0" destOrd="0" presId="urn:microsoft.com/office/officeart/2005/8/layout/list1"/>
    <dgm:cxn modelId="{6E012B3C-EE24-4F87-AC2F-FA9FC15F4FD4}" srcId="{FAD276A2-B23E-4FD0-8D91-5D585493661C}" destId="{879DB100-E2B4-4AFA-83ED-B61A36C1142D}" srcOrd="6" destOrd="0" parTransId="{33E98B8E-4656-4068-B920-6C7FC303A096}" sibTransId="{D5D4F201-C1F4-41F7-A815-9D3A06A23F42}"/>
    <dgm:cxn modelId="{4DC42337-A40A-485E-8270-DC9DBBCA0271}" type="presOf" srcId="{879DB100-E2B4-4AFA-83ED-B61A36C1142D}" destId="{10269691-9D75-4A09-A406-38C6DB802674}" srcOrd="0" destOrd="0" presId="urn:microsoft.com/office/officeart/2005/8/layout/list1"/>
    <dgm:cxn modelId="{2242DD94-AD95-4FCB-91FF-25BFC7388EEC}" srcId="{FAD276A2-B23E-4FD0-8D91-5D585493661C}" destId="{C97E47A0-E9F1-421C-9046-CF80804D7C2F}" srcOrd="1" destOrd="0" parTransId="{0A86FCC9-1818-4F6C-A2D4-9EBD1152F65A}" sibTransId="{FCFFB432-47E6-4549-B5ED-7CB02723887C}"/>
    <dgm:cxn modelId="{CB666C54-6BAA-428B-B0BE-B48787CC672E}" srcId="{FAD276A2-B23E-4FD0-8D91-5D585493661C}" destId="{1F267536-1DDA-4EC0-8230-8A4171CABB96}" srcOrd="5" destOrd="0" parTransId="{10241E00-5219-4C97-9FB7-C14629DEE074}" sibTransId="{75862A44-83E7-4C74-9C87-9FB21AEC62D9}"/>
    <dgm:cxn modelId="{7962A49E-DD8E-4C07-90A0-601466A5176B}" srcId="{FAD276A2-B23E-4FD0-8D91-5D585493661C}" destId="{CE987825-35A9-4A97-9E51-E08481D2931A}" srcOrd="2" destOrd="0" parTransId="{06B5446A-CD80-45AA-B1A9-00CF822CE5C7}" sibTransId="{9B2B3FC8-03F6-4449-ACDF-F67F683B9387}"/>
    <dgm:cxn modelId="{5D14FAE8-E705-4244-946F-E73A9C5C03EF}" type="presOf" srcId="{F758FF00-2DEB-4E59-B92A-E80152D910D0}" destId="{076714B5-9704-4E58-B570-87BD3EFED2EB}" srcOrd="1" destOrd="0" presId="urn:microsoft.com/office/officeart/2005/8/layout/list1"/>
    <dgm:cxn modelId="{1AD2A700-1947-4597-8E38-A1B81AA54E33}" type="presOf" srcId="{60ADCFE1-3B06-4B1E-816E-FAF2DD6345F9}" destId="{EFE42CD5-B8FD-4943-A368-3CF209FDC862}" srcOrd="1" destOrd="0" presId="urn:microsoft.com/office/officeart/2005/8/layout/list1"/>
    <dgm:cxn modelId="{CAADF8C5-2FD5-41E5-AE13-379C8A2D4421}" type="presOf" srcId="{1F267536-1DDA-4EC0-8230-8A4171CABB96}" destId="{41964381-D178-494F-B379-B243252174B8}" srcOrd="1" destOrd="0" presId="urn:microsoft.com/office/officeart/2005/8/layout/list1"/>
    <dgm:cxn modelId="{4211D593-291B-4AC2-B44C-742AB78598B4}" type="presOf" srcId="{879DB100-E2B4-4AFA-83ED-B61A36C1142D}" destId="{6B60511A-499C-43EF-AEDD-9558273616C2}" srcOrd="1" destOrd="0" presId="urn:microsoft.com/office/officeart/2005/8/layout/list1"/>
    <dgm:cxn modelId="{C2C8F735-1BCD-4E6A-A164-BC2816F2D908}" type="presOf" srcId="{CDC9A3A8-1591-4A43-AEF3-5D233F7F24F3}" destId="{3C3600FE-1560-4B4D-A533-602B1E932BA2}" srcOrd="1" destOrd="0" presId="urn:microsoft.com/office/officeart/2005/8/layout/list1"/>
    <dgm:cxn modelId="{996EAAF9-BFE8-429E-A24C-7AA583461938}" srcId="{FAD276A2-B23E-4FD0-8D91-5D585493661C}" destId="{CDC9A3A8-1591-4A43-AEF3-5D233F7F24F3}" srcOrd="4" destOrd="0" parTransId="{7C89C127-0586-4BEC-BE9C-BB86FEE7EFD8}" sibTransId="{F2B05708-4920-403F-8167-0A615B7301F8}"/>
    <dgm:cxn modelId="{2042A101-F97F-456B-A9F8-489350028ED1}" type="presOf" srcId="{60ADCFE1-3B06-4B1E-816E-FAF2DD6345F9}" destId="{36DE5BF9-8221-4653-8DC5-6BB17743F014}" srcOrd="0" destOrd="0" presId="urn:microsoft.com/office/officeart/2005/8/layout/list1"/>
    <dgm:cxn modelId="{D1644770-C525-45D2-BAB4-7552F3D717F1}" srcId="{FAD276A2-B23E-4FD0-8D91-5D585493661C}" destId="{761E2DBE-DEE0-49BB-A748-DFCBED6D6639}" srcOrd="7" destOrd="0" parTransId="{4B3DD09F-63A4-4C41-B1C0-9FBF5C9C0BB5}" sibTransId="{E7A7F8DE-C496-46DB-B4AA-0FF7BA0890E5}"/>
    <dgm:cxn modelId="{B8517CBC-A211-4A84-9ADE-BCD81E6F39C6}" type="presOf" srcId="{761E2DBE-DEE0-49BB-A748-DFCBED6D6639}" destId="{C0FDB00F-F140-4E80-BB61-C1673B86B0CA}" srcOrd="1" destOrd="0" presId="urn:microsoft.com/office/officeart/2005/8/layout/list1"/>
    <dgm:cxn modelId="{5A2B05AC-2F30-4912-A59E-2453A81FFBF8}" type="presOf" srcId="{C97E47A0-E9F1-421C-9046-CF80804D7C2F}" destId="{3AAC023F-26B4-42B6-BF97-6C6591CCEFA3}" srcOrd="1" destOrd="0" presId="urn:microsoft.com/office/officeart/2005/8/layout/list1"/>
    <dgm:cxn modelId="{459A893E-5576-438E-AC71-D1152215899E}" type="presOf" srcId="{C97E47A0-E9F1-421C-9046-CF80804D7C2F}" destId="{45A809D3-9759-4B95-8253-700DF8E161EA}" srcOrd="0" destOrd="0" presId="urn:microsoft.com/office/officeart/2005/8/layout/list1"/>
    <dgm:cxn modelId="{D4EE31A4-0CB4-45B6-9057-D5E87FFD324A}" type="presOf" srcId="{F758FF00-2DEB-4E59-B92A-E80152D910D0}" destId="{C379C167-693B-43AC-A28C-F8CBBA33E2F3}" srcOrd="0" destOrd="0" presId="urn:microsoft.com/office/officeart/2005/8/layout/list1"/>
    <dgm:cxn modelId="{56CCB789-1A30-4B2B-87C8-A7E73006AD40}" type="presOf" srcId="{1F267536-1DDA-4EC0-8230-8A4171CABB96}" destId="{83C16BCF-ED89-43E8-A9CE-9C0C1F41B757}" srcOrd="0" destOrd="0" presId="urn:microsoft.com/office/officeart/2005/8/layout/list1"/>
    <dgm:cxn modelId="{7A0A278E-4049-4696-9154-EBDC30235A81}" srcId="{FAD276A2-B23E-4FD0-8D91-5D585493661C}" destId="{60ADCFE1-3B06-4B1E-816E-FAF2DD6345F9}" srcOrd="3" destOrd="0" parTransId="{A98CD7F2-4A18-4F70-B419-02D711D7B603}" sibTransId="{A75A6D9E-9FF9-48EC-80B5-7F0DFF70A683}"/>
    <dgm:cxn modelId="{753BD6CC-AD64-4FE5-B532-DF114768968F}" type="presOf" srcId="{CE987825-35A9-4A97-9E51-E08481D2931A}" destId="{C90648CC-3269-42E6-A2CE-3B85FF0BB335}" srcOrd="0" destOrd="0" presId="urn:microsoft.com/office/officeart/2005/8/layout/list1"/>
    <dgm:cxn modelId="{9EACD7BB-80E3-434C-9666-F7912A4E1572}" srcId="{FAD276A2-B23E-4FD0-8D91-5D585493661C}" destId="{F758FF00-2DEB-4E59-B92A-E80152D910D0}" srcOrd="0" destOrd="0" parTransId="{E41DA75A-C7BE-47CA-ACDC-9A9891AB3D06}" sibTransId="{202FA7DB-7428-45B1-9CA5-428BC224EA96}"/>
    <dgm:cxn modelId="{5CAFA792-4E0C-4950-AC4C-E37AC2AA555E}" type="presOf" srcId="{CE987825-35A9-4A97-9E51-E08481D2931A}" destId="{4B3E2AE3-8F4E-451E-9600-F292418D84BF}" srcOrd="1" destOrd="0" presId="urn:microsoft.com/office/officeart/2005/8/layout/list1"/>
    <dgm:cxn modelId="{50EBB68E-2337-43D6-AED3-EC31FB110C42}" type="presOf" srcId="{CDC9A3A8-1591-4A43-AEF3-5D233F7F24F3}" destId="{D66DDDAF-7D98-4E1B-A109-954BE6BAB939}" srcOrd="0" destOrd="0" presId="urn:microsoft.com/office/officeart/2005/8/layout/list1"/>
    <dgm:cxn modelId="{592A6F8E-0EB1-48A2-95B8-4ABB51F2DC2D}" type="presOf" srcId="{761E2DBE-DEE0-49BB-A748-DFCBED6D6639}" destId="{4022CE09-9555-43BB-BBFF-6E05B4D942BF}" srcOrd="0" destOrd="0" presId="urn:microsoft.com/office/officeart/2005/8/layout/list1"/>
    <dgm:cxn modelId="{4787A436-F38B-4B63-A714-5B5B41C09235}" type="presParOf" srcId="{7574CAB0-2476-45F7-B179-F2FE8B2EC7F1}" destId="{4CC8EF10-85DC-44C0-B8ED-146AB2849213}" srcOrd="0" destOrd="0" presId="urn:microsoft.com/office/officeart/2005/8/layout/list1"/>
    <dgm:cxn modelId="{E269BACE-9F1F-40A3-A022-F56B1D6820E0}" type="presParOf" srcId="{4CC8EF10-85DC-44C0-B8ED-146AB2849213}" destId="{C379C167-693B-43AC-A28C-F8CBBA33E2F3}" srcOrd="0" destOrd="0" presId="urn:microsoft.com/office/officeart/2005/8/layout/list1"/>
    <dgm:cxn modelId="{6E59A797-30CE-4E93-990F-5FE56A41D146}" type="presParOf" srcId="{4CC8EF10-85DC-44C0-B8ED-146AB2849213}" destId="{076714B5-9704-4E58-B570-87BD3EFED2EB}" srcOrd="1" destOrd="0" presId="urn:microsoft.com/office/officeart/2005/8/layout/list1"/>
    <dgm:cxn modelId="{056931B4-CA09-4CFF-B451-FB826086CD4C}" type="presParOf" srcId="{7574CAB0-2476-45F7-B179-F2FE8B2EC7F1}" destId="{8D75E35D-8996-433E-A3CB-EEEA44D235E1}" srcOrd="1" destOrd="0" presId="urn:microsoft.com/office/officeart/2005/8/layout/list1"/>
    <dgm:cxn modelId="{2D31C987-4941-4FA1-AE99-7AE5B2474FC7}" type="presParOf" srcId="{7574CAB0-2476-45F7-B179-F2FE8B2EC7F1}" destId="{976DDBED-A724-460C-B7E5-D05350AA9297}" srcOrd="2" destOrd="0" presId="urn:microsoft.com/office/officeart/2005/8/layout/list1"/>
    <dgm:cxn modelId="{8621932A-54C9-4B9C-9716-B3FC6E2A7C86}" type="presParOf" srcId="{7574CAB0-2476-45F7-B179-F2FE8B2EC7F1}" destId="{F0471AC8-8D7D-4639-9E3C-DA04FAFD81D4}" srcOrd="3" destOrd="0" presId="urn:microsoft.com/office/officeart/2005/8/layout/list1"/>
    <dgm:cxn modelId="{F3DF1BCB-0B32-462C-9D55-A16F4AEF63A4}" type="presParOf" srcId="{7574CAB0-2476-45F7-B179-F2FE8B2EC7F1}" destId="{5288C87C-46D0-4A91-B0CB-2484BD715BBA}" srcOrd="4" destOrd="0" presId="urn:microsoft.com/office/officeart/2005/8/layout/list1"/>
    <dgm:cxn modelId="{068316EA-249B-4129-ADB0-E8B71A32D3F7}" type="presParOf" srcId="{5288C87C-46D0-4A91-B0CB-2484BD715BBA}" destId="{45A809D3-9759-4B95-8253-700DF8E161EA}" srcOrd="0" destOrd="0" presId="urn:microsoft.com/office/officeart/2005/8/layout/list1"/>
    <dgm:cxn modelId="{20D71A2D-9000-408C-9561-27479EFFA907}" type="presParOf" srcId="{5288C87C-46D0-4A91-B0CB-2484BD715BBA}" destId="{3AAC023F-26B4-42B6-BF97-6C6591CCEFA3}" srcOrd="1" destOrd="0" presId="urn:microsoft.com/office/officeart/2005/8/layout/list1"/>
    <dgm:cxn modelId="{FA634C41-0874-46F7-87CB-B14272D36B07}" type="presParOf" srcId="{7574CAB0-2476-45F7-B179-F2FE8B2EC7F1}" destId="{1029B3EF-BC90-4D91-ADF3-6EB213EE1F89}" srcOrd="5" destOrd="0" presId="urn:microsoft.com/office/officeart/2005/8/layout/list1"/>
    <dgm:cxn modelId="{FDDCEB7A-72FD-4AEF-AACF-36D0FD31637F}" type="presParOf" srcId="{7574CAB0-2476-45F7-B179-F2FE8B2EC7F1}" destId="{798F2D50-3ABA-44B2-B5F9-C53B1139C518}" srcOrd="6" destOrd="0" presId="urn:microsoft.com/office/officeart/2005/8/layout/list1"/>
    <dgm:cxn modelId="{11E5A14E-F237-49D6-ACC4-06654FE99254}" type="presParOf" srcId="{7574CAB0-2476-45F7-B179-F2FE8B2EC7F1}" destId="{16ACD932-904D-48BE-98BD-4D24A5D2B5FD}" srcOrd="7" destOrd="0" presId="urn:microsoft.com/office/officeart/2005/8/layout/list1"/>
    <dgm:cxn modelId="{99311476-E989-4B51-84A4-F8301C2479F7}" type="presParOf" srcId="{7574CAB0-2476-45F7-B179-F2FE8B2EC7F1}" destId="{D3061ACA-B7DB-4AC9-B27A-E0AB2821A633}" srcOrd="8" destOrd="0" presId="urn:microsoft.com/office/officeart/2005/8/layout/list1"/>
    <dgm:cxn modelId="{13C3E781-CF24-4D6F-B3EA-76ACDF72F60C}" type="presParOf" srcId="{D3061ACA-B7DB-4AC9-B27A-E0AB2821A633}" destId="{C90648CC-3269-42E6-A2CE-3B85FF0BB335}" srcOrd="0" destOrd="0" presId="urn:microsoft.com/office/officeart/2005/8/layout/list1"/>
    <dgm:cxn modelId="{299D6819-7CF2-4F00-9BCF-386C61DD1866}" type="presParOf" srcId="{D3061ACA-B7DB-4AC9-B27A-E0AB2821A633}" destId="{4B3E2AE3-8F4E-451E-9600-F292418D84BF}" srcOrd="1" destOrd="0" presId="urn:microsoft.com/office/officeart/2005/8/layout/list1"/>
    <dgm:cxn modelId="{BFC3AB03-5F74-4E09-8F5E-05B8C203C3A8}" type="presParOf" srcId="{7574CAB0-2476-45F7-B179-F2FE8B2EC7F1}" destId="{2654D2FD-692E-4D70-8598-10A844A0C324}" srcOrd="9" destOrd="0" presId="urn:microsoft.com/office/officeart/2005/8/layout/list1"/>
    <dgm:cxn modelId="{3E26B51D-C655-468B-A8C9-CDB8022AADDF}" type="presParOf" srcId="{7574CAB0-2476-45F7-B179-F2FE8B2EC7F1}" destId="{3B132510-CBEF-489D-BBAA-2895967191D2}" srcOrd="10" destOrd="0" presId="urn:microsoft.com/office/officeart/2005/8/layout/list1"/>
    <dgm:cxn modelId="{D0EC68DA-D700-471D-BF70-CE82759549DF}" type="presParOf" srcId="{7574CAB0-2476-45F7-B179-F2FE8B2EC7F1}" destId="{1E56411A-4496-468B-8B8A-20D6B346D724}" srcOrd="11" destOrd="0" presId="urn:microsoft.com/office/officeart/2005/8/layout/list1"/>
    <dgm:cxn modelId="{B4EB2081-5470-42E7-BD87-28CC4FF681F7}" type="presParOf" srcId="{7574CAB0-2476-45F7-B179-F2FE8B2EC7F1}" destId="{7F820C4B-D345-4ADC-88F8-287625E3CB88}" srcOrd="12" destOrd="0" presId="urn:microsoft.com/office/officeart/2005/8/layout/list1"/>
    <dgm:cxn modelId="{B19DE445-6499-4778-B4B0-51A034B427E7}" type="presParOf" srcId="{7F820C4B-D345-4ADC-88F8-287625E3CB88}" destId="{36DE5BF9-8221-4653-8DC5-6BB17743F014}" srcOrd="0" destOrd="0" presId="urn:microsoft.com/office/officeart/2005/8/layout/list1"/>
    <dgm:cxn modelId="{5926BB78-6DE1-4178-B761-191E855799F8}" type="presParOf" srcId="{7F820C4B-D345-4ADC-88F8-287625E3CB88}" destId="{EFE42CD5-B8FD-4943-A368-3CF209FDC862}" srcOrd="1" destOrd="0" presId="urn:microsoft.com/office/officeart/2005/8/layout/list1"/>
    <dgm:cxn modelId="{A7CDAEF9-8985-451D-86E3-3D8A36EC4F1F}" type="presParOf" srcId="{7574CAB0-2476-45F7-B179-F2FE8B2EC7F1}" destId="{628A3900-DC09-442D-9155-7393727A6337}" srcOrd="13" destOrd="0" presId="urn:microsoft.com/office/officeart/2005/8/layout/list1"/>
    <dgm:cxn modelId="{89FEF645-4146-4C55-98AD-06D2370837DC}" type="presParOf" srcId="{7574CAB0-2476-45F7-B179-F2FE8B2EC7F1}" destId="{058CFEBF-0C95-4D3A-9320-85069B92100B}" srcOrd="14" destOrd="0" presId="urn:microsoft.com/office/officeart/2005/8/layout/list1"/>
    <dgm:cxn modelId="{64036268-3BA6-4518-9D86-AE4A550AF676}" type="presParOf" srcId="{7574CAB0-2476-45F7-B179-F2FE8B2EC7F1}" destId="{79CF80F6-2BB1-411D-B319-1F7D896F944E}" srcOrd="15" destOrd="0" presId="urn:microsoft.com/office/officeart/2005/8/layout/list1"/>
    <dgm:cxn modelId="{5D1408D2-D2C3-4D3C-8EB9-4E609EF94DF9}" type="presParOf" srcId="{7574CAB0-2476-45F7-B179-F2FE8B2EC7F1}" destId="{CEEA3201-0BCD-4FB0-A792-CB54D808EE62}" srcOrd="16" destOrd="0" presId="urn:microsoft.com/office/officeart/2005/8/layout/list1"/>
    <dgm:cxn modelId="{301ADAC9-BF1F-4E7A-B9D6-B13039FEF3BD}" type="presParOf" srcId="{CEEA3201-0BCD-4FB0-A792-CB54D808EE62}" destId="{D66DDDAF-7D98-4E1B-A109-954BE6BAB939}" srcOrd="0" destOrd="0" presId="urn:microsoft.com/office/officeart/2005/8/layout/list1"/>
    <dgm:cxn modelId="{FFDB83BB-A634-4EB8-8EBC-708B9C95124C}" type="presParOf" srcId="{CEEA3201-0BCD-4FB0-A792-CB54D808EE62}" destId="{3C3600FE-1560-4B4D-A533-602B1E932BA2}" srcOrd="1" destOrd="0" presId="urn:microsoft.com/office/officeart/2005/8/layout/list1"/>
    <dgm:cxn modelId="{586297B7-8EEF-4F74-BF50-48BB1D12B9E2}" type="presParOf" srcId="{7574CAB0-2476-45F7-B179-F2FE8B2EC7F1}" destId="{4C4C174D-DDAA-4026-B805-B0EE2418330F}" srcOrd="17" destOrd="0" presId="urn:microsoft.com/office/officeart/2005/8/layout/list1"/>
    <dgm:cxn modelId="{DCA92A9F-37C3-4D11-974E-8991F96E1887}" type="presParOf" srcId="{7574CAB0-2476-45F7-B179-F2FE8B2EC7F1}" destId="{1B14EFE2-E5BD-4C22-A02F-D45357FD3776}" srcOrd="18" destOrd="0" presId="urn:microsoft.com/office/officeart/2005/8/layout/list1"/>
    <dgm:cxn modelId="{3E131771-92BC-48B3-AA25-1B68C2E087B2}" type="presParOf" srcId="{7574CAB0-2476-45F7-B179-F2FE8B2EC7F1}" destId="{DB936984-1898-49C6-86BB-026BCB45CC7F}" srcOrd="19" destOrd="0" presId="urn:microsoft.com/office/officeart/2005/8/layout/list1"/>
    <dgm:cxn modelId="{17EF3066-1E11-4280-84E2-DC9445EB8855}" type="presParOf" srcId="{7574CAB0-2476-45F7-B179-F2FE8B2EC7F1}" destId="{C33E5A2A-20CF-48A8-9A04-F3AB9518A960}" srcOrd="20" destOrd="0" presId="urn:microsoft.com/office/officeart/2005/8/layout/list1"/>
    <dgm:cxn modelId="{11D860C4-9ABD-408A-88F0-9E013F9CA012}" type="presParOf" srcId="{C33E5A2A-20CF-48A8-9A04-F3AB9518A960}" destId="{83C16BCF-ED89-43E8-A9CE-9C0C1F41B757}" srcOrd="0" destOrd="0" presId="urn:microsoft.com/office/officeart/2005/8/layout/list1"/>
    <dgm:cxn modelId="{DFD45735-4F0B-48AD-A95B-6921B9020E79}" type="presParOf" srcId="{C33E5A2A-20CF-48A8-9A04-F3AB9518A960}" destId="{41964381-D178-494F-B379-B243252174B8}" srcOrd="1" destOrd="0" presId="urn:microsoft.com/office/officeart/2005/8/layout/list1"/>
    <dgm:cxn modelId="{D4F48952-E0B2-4E3F-BA8A-A57E42097CBB}" type="presParOf" srcId="{7574CAB0-2476-45F7-B179-F2FE8B2EC7F1}" destId="{30965381-05EE-4242-B2E1-2FA02023DF56}" srcOrd="21" destOrd="0" presId="urn:microsoft.com/office/officeart/2005/8/layout/list1"/>
    <dgm:cxn modelId="{A000D32D-112E-4E5D-9182-6B0D102BEC79}" type="presParOf" srcId="{7574CAB0-2476-45F7-B179-F2FE8B2EC7F1}" destId="{2DA5480D-6ABB-4370-97BE-9524FFF1D28D}" srcOrd="22" destOrd="0" presId="urn:microsoft.com/office/officeart/2005/8/layout/list1"/>
    <dgm:cxn modelId="{A206D4F5-8CF1-4495-ACE2-DC79D5D2976F}" type="presParOf" srcId="{7574CAB0-2476-45F7-B179-F2FE8B2EC7F1}" destId="{0ED072BB-A5CA-4E3E-BE41-41BEB663AB48}" srcOrd="23" destOrd="0" presId="urn:microsoft.com/office/officeart/2005/8/layout/list1"/>
    <dgm:cxn modelId="{A84984E2-EF5E-4B55-9246-946527D557BC}" type="presParOf" srcId="{7574CAB0-2476-45F7-B179-F2FE8B2EC7F1}" destId="{92016C96-B5AD-40A6-821A-70FC1D5894B0}" srcOrd="24" destOrd="0" presId="urn:microsoft.com/office/officeart/2005/8/layout/list1"/>
    <dgm:cxn modelId="{4F89F694-8DC8-48F9-82EE-CFCF1332F703}" type="presParOf" srcId="{92016C96-B5AD-40A6-821A-70FC1D5894B0}" destId="{10269691-9D75-4A09-A406-38C6DB802674}" srcOrd="0" destOrd="0" presId="urn:microsoft.com/office/officeart/2005/8/layout/list1"/>
    <dgm:cxn modelId="{11C4A400-2E7B-4587-8B64-C69038E3120D}" type="presParOf" srcId="{92016C96-B5AD-40A6-821A-70FC1D5894B0}" destId="{6B60511A-499C-43EF-AEDD-9558273616C2}" srcOrd="1" destOrd="0" presId="urn:microsoft.com/office/officeart/2005/8/layout/list1"/>
    <dgm:cxn modelId="{F4B74FE5-0416-45F5-B585-AE40D1CAFEE7}" type="presParOf" srcId="{7574CAB0-2476-45F7-B179-F2FE8B2EC7F1}" destId="{977C7194-45F8-4D96-8CB7-F003613D6451}" srcOrd="25" destOrd="0" presId="urn:microsoft.com/office/officeart/2005/8/layout/list1"/>
    <dgm:cxn modelId="{F201C28E-147B-4557-AD98-1652BC08DC67}" type="presParOf" srcId="{7574CAB0-2476-45F7-B179-F2FE8B2EC7F1}" destId="{3C5F9FE4-E64F-4D78-80EF-6C314E28652C}" srcOrd="26" destOrd="0" presId="urn:microsoft.com/office/officeart/2005/8/layout/list1"/>
    <dgm:cxn modelId="{945BD444-7E11-4630-98F7-1D8156D2E0D8}" type="presParOf" srcId="{7574CAB0-2476-45F7-B179-F2FE8B2EC7F1}" destId="{234FB413-1CA9-4B92-892E-F9D246AA8CF7}" srcOrd="27" destOrd="0" presId="urn:microsoft.com/office/officeart/2005/8/layout/list1"/>
    <dgm:cxn modelId="{7ACD4E7B-633A-4794-9EE7-181426B964E3}" type="presParOf" srcId="{7574CAB0-2476-45F7-B179-F2FE8B2EC7F1}" destId="{E701BDE0-1019-4D18-9CAC-EF626D2B7B87}" srcOrd="28" destOrd="0" presId="urn:microsoft.com/office/officeart/2005/8/layout/list1"/>
    <dgm:cxn modelId="{18BC695F-A2CD-4118-AF4D-EBA4D7011684}" type="presParOf" srcId="{E701BDE0-1019-4D18-9CAC-EF626D2B7B87}" destId="{4022CE09-9555-43BB-BBFF-6E05B4D942BF}" srcOrd="0" destOrd="0" presId="urn:microsoft.com/office/officeart/2005/8/layout/list1"/>
    <dgm:cxn modelId="{D49FC563-49C7-4496-AA2F-06B4B0FB4F37}" type="presParOf" srcId="{E701BDE0-1019-4D18-9CAC-EF626D2B7B87}" destId="{C0FDB00F-F140-4E80-BB61-C1673B86B0CA}" srcOrd="1" destOrd="0" presId="urn:microsoft.com/office/officeart/2005/8/layout/list1"/>
    <dgm:cxn modelId="{F3D1686A-A13B-4B42-BA51-76FF24AC8A5F}" type="presParOf" srcId="{7574CAB0-2476-45F7-B179-F2FE8B2EC7F1}" destId="{4AE64E0B-7D05-4F38-BEAD-AB156A2566B4}" srcOrd="29" destOrd="0" presId="urn:microsoft.com/office/officeart/2005/8/layout/list1"/>
    <dgm:cxn modelId="{B0A94D05-203B-466D-9CDF-245D0D626CF1}" type="presParOf" srcId="{7574CAB0-2476-45F7-B179-F2FE8B2EC7F1}" destId="{E88193A4-AD8E-4259-9E2B-B3D9D994136E}"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AD276A2-B23E-4FD0-8D91-5D58549366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7E47A0-E9F1-421C-9046-CF80804D7C2F}">
      <dgm:prSet custT="1"/>
      <dgm:spPr/>
      <dgm:t>
        <a:bodyPr anchor="ctr" anchorCtr="0"/>
        <a:lstStyle/>
        <a:p>
          <a:pPr algn="l"/>
          <a:r>
            <a:rPr lang="en-US" sz="1800" dirty="0"/>
            <a:t>Provide educational information to employees</a:t>
          </a:r>
        </a:p>
      </dgm:t>
    </dgm:pt>
    <dgm:pt modelId="{0A86FCC9-1818-4F6C-A2D4-9EBD1152F65A}" type="parTrans" cxnId="{2242DD94-AD95-4FCB-91FF-25BFC7388EEC}">
      <dgm:prSet/>
      <dgm:spPr/>
      <dgm:t>
        <a:bodyPr/>
        <a:lstStyle/>
        <a:p>
          <a:endParaRPr lang="en-US"/>
        </a:p>
      </dgm:t>
    </dgm:pt>
    <dgm:pt modelId="{FCFFB432-47E6-4549-B5ED-7CB02723887C}" type="sibTrans" cxnId="{2242DD94-AD95-4FCB-91FF-25BFC7388EEC}">
      <dgm:prSet/>
      <dgm:spPr/>
      <dgm:t>
        <a:bodyPr/>
        <a:lstStyle/>
        <a:p>
          <a:endParaRPr lang="en-US"/>
        </a:p>
      </dgm:t>
    </dgm:pt>
    <dgm:pt modelId="{CE987825-35A9-4A97-9E51-E08481D2931A}">
      <dgm:prSet custT="1"/>
      <dgm:spPr/>
      <dgm:t>
        <a:bodyPr/>
        <a:lstStyle/>
        <a:p>
          <a:r>
            <a:rPr lang="en-US" sz="1800" dirty="0"/>
            <a:t>Select an approved testing laboratory</a:t>
          </a:r>
        </a:p>
      </dgm:t>
    </dgm:pt>
    <dgm:pt modelId="{06B5446A-CD80-45AA-B1A9-00CF822CE5C7}" type="parTrans" cxnId="{7962A49E-DD8E-4C07-90A0-601466A5176B}">
      <dgm:prSet/>
      <dgm:spPr/>
      <dgm:t>
        <a:bodyPr/>
        <a:lstStyle/>
        <a:p>
          <a:endParaRPr lang="en-US"/>
        </a:p>
      </dgm:t>
    </dgm:pt>
    <dgm:pt modelId="{9B2B3FC8-03F6-4449-ACDF-F67F683B9387}" type="sibTrans" cxnId="{7962A49E-DD8E-4C07-90A0-601466A5176B}">
      <dgm:prSet/>
      <dgm:spPr/>
      <dgm:t>
        <a:bodyPr/>
        <a:lstStyle/>
        <a:p>
          <a:endParaRPr lang="en-US"/>
        </a:p>
      </dgm:t>
    </dgm:pt>
    <dgm:pt modelId="{60ADCFE1-3B06-4B1E-816E-FAF2DD6345F9}">
      <dgm:prSet custT="1"/>
      <dgm:spPr/>
      <dgm:t>
        <a:bodyPr/>
        <a:lstStyle/>
        <a:p>
          <a:r>
            <a:rPr lang="en-US" sz="1800" dirty="0"/>
            <a:t>Establish</a:t>
          </a:r>
          <a:r>
            <a:rPr lang="en-US" sz="1800" baseline="0" dirty="0"/>
            <a:t> testing procedures</a:t>
          </a:r>
          <a:endParaRPr lang="en-US" sz="1800" dirty="0"/>
        </a:p>
      </dgm:t>
    </dgm:pt>
    <dgm:pt modelId="{A98CD7F2-4A18-4F70-B419-02D711D7B603}" type="parTrans" cxnId="{7A0A278E-4049-4696-9154-EBDC30235A81}">
      <dgm:prSet/>
      <dgm:spPr/>
      <dgm:t>
        <a:bodyPr/>
        <a:lstStyle/>
        <a:p>
          <a:endParaRPr lang="en-US"/>
        </a:p>
      </dgm:t>
    </dgm:pt>
    <dgm:pt modelId="{A75A6D9E-9FF9-48EC-80B5-7F0DFF70A683}" type="sibTrans" cxnId="{7A0A278E-4049-4696-9154-EBDC30235A81}">
      <dgm:prSet/>
      <dgm:spPr/>
      <dgm:t>
        <a:bodyPr/>
        <a:lstStyle/>
        <a:p>
          <a:endParaRPr lang="en-US"/>
        </a:p>
      </dgm:t>
    </dgm:pt>
    <dgm:pt modelId="{CDC9A3A8-1591-4A43-AEF3-5D233F7F24F3}">
      <dgm:prSet custT="1"/>
      <dgm:spPr/>
      <dgm:t>
        <a:bodyPr/>
        <a:lstStyle/>
        <a:p>
          <a:r>
            <a:rPr lang="en-US" sz="1800" dirty="0"/>
            <a:t>Identify a medical review officer</a:t>
          </a:r>
        </a:p>
      </dgm:t>
    </dgm:pt>
    <dgm:pt modelId="{7C89C127-0586-4BEC-BE9C-BB86FEE7EFD8}" type="parTrans" cxnId="{996EAAF9-BFE8-429E-A24C-7AA583461938}">
      <dgm:prSet/>
      <dgm:spPr/>
      <dgm:t>
        <a:bodyPr/>
        <a:lstStyle/>
        <a:p>
          <a:endParaRPr lang="en-US"/>
        </a:p>
      </dgm:t>
    </dgm:pt>
    <dgm:pt modelId="{F2B05708-4920-403F-8167-0A615B7301F8}" type="sibTrans" cxnId="{996EAAF9-BFE8-429E-A24C-7AA583461938}">
      <dgm:prSet/>
      <dgm:spPr/>
      <dgm:t>
        <a:bodyPr/>
        <a:lstStyle/>
        <a:p>
          <a:endParaRPr lang="en-US"/>
        </a:p>
      </dgm:t>
    </dgm:pt>
    <dgm:pt modelId="{1F267536-1DDA-4EC0-8230-8A4171CABB96}">
      <dgm:prSet custT="1"/>
      <dgm:spPr/>
      <dgm:t>
        <a:bodyPr/>
        <a:lstStyle/>
        <a:p>
          <a:r>
            <a:rPr lang="en-US" sz="1800" dirty="0"/>
            <a:t>Introduce the program and provide training</a:t>
          </a:r>
        </a:p>
      </dgm:t>
    </dgm:pt>
    <dgm:pt modelId="{10241E00-5219-4C97-9FB7-C14629DEE074}" type="parTrans" cxnId="{CB666C54-6BAA-428B-B0BE-B48787CC672E}">
      <dgm:prSet/>
      <dgm:spPr/>
      <dgm:t>
        <a:bodyPr/>
        <a:lstStyle/>
        <a:p>
          <a:endParaRPr lang="en-US"/>
        </a:p>
      </dgm:t>
    </dgm:pt>
    <dgm:pt modelId="{75862A44-83E7-4C74-9C87-9FB21AEC62D9}" type="sibTrans" cxnId="{CB666C54-6BAA-428B-B0BE-B48787CC672E}">
      <dgm:prSet/>
      <dgm:spPr/>
      <dgm:t>
        <a:bodyPr/>
        <a:lstStyle/>
        <a:p>
          <a:endParaRPr lang="en-US"/>
        </a:p>
      </dgm:t>
    </dgm:pt>
    <dgm:pt modelId="{879DB100-E2B4-4AFA-83ED-B61A36C1142D}">
      <dgm:prSet custT="1"/>
      <dgm:spPr/>
      <dgm:t>
        <a:bodyPr/>
        <a:lstStyle/>
        <a:p>
          <a:r>
            <a:rPr lang="en-US" sz="1800" dirty="0"/>
            <a:t>Submit premium credit application to the state annually</a:t>
          </a:r>
        </a:p>
      </dgm:t>
    </dgm:pt>
    <dgm:pt modelId="{33E98B8E-4656-4068-B920-6C7FC303A096}" type="parTrans" cxnId="{6E012B3C-EE24-4F87-AC2F-FA9FC15F4FD4}">
      <dgm:prSet/>
      <dgm:spPr/>
      <dgm:t>
        <a:bodyPr/>
        <a:lstStyle/>
        <a:p>
          <a:endParaRPr lang="en-US"/>
        </a:p>
      </dgm:t>
    </dgm:pt>
    <dgm:pt modelId="{D5D4F201-C1F4-41F7-A815-9D3A06A23F42}" type="sibTrans" cxnId="{6E012B3C-EE24-4F87-AC2F-FA9FC15F4FD4}">
      <dgm:prSet/>
      <dgm:spPr/>
      <dgm:t>
        <a:bodyPr/>
        <a:lstStyle/>
        <a:p>
          <a:endParaRPr lang="en-US"/>
        </a:p>
      </dgm:t>
    </dgm:pt>
    <dgm:pt modelId="{F758FF00-2DEB-4E59-B92A-E80152D910D0}">
      <dgm:prSet custT="1"/>
      <dgm:spPr/>
      <dgm:t>
        <a:bodyPr/>
        <a:lstStyle/>
        <a:p>
          <a:r>
            <a:rPr lang="en-US" sz="1800" dirty="0"/>
            <a:t>Inform</a:t>
          </a:r>
          <a:r>
            <a:rPr lang="en-US" sz="1800" baseline="0" dirty="0"/>
            <a:t> employees of your drug testing policy</a:t>
          </a:r>
          <a:endParaRPr lang="en-US" sz="1800" dirty="0"/>
        </a:p>
      </dgm:t>
    </dgm:pt>
    <dgm:pt modelId="{E41DA75A-C7BE-47CA-ACDC-9A9891AB3D06}" type="parTrans" cxnId="{9EACD7BB-80E3-434C-9666-F7912A4E1572}">
      <dgm:prSet/>
      <dgm:spPr/>
      <dgm:t>
        <a:bodyPr/>
        <a:lstStyle/>
        <a:p>
          <a:endParaRPr lang="en-US"/>
        </a:p>
      </dgm:t>
    </dgm:pt>
    <dgm:pt modelId="{202FA7DB-7428-45B1-9CA5-428BC224EA96}" type="sibTrans" cxnId="{9EACD7BB-80E3-434C-9666-F7912A4E1572}">
      <dgm:prSet/>
      <dgm:spPr/>
      <dgm:t>
        <a:bodyPr/>
        <a:lstStyle/>
        <a:p>
          <a:endParaRPr lang="en-US"/>
        </a:p>
      </dgm:t>
    </dgm:pt>
    <dgm:pt modelId="{761E2DBE-DEE0-49BB-A748-DFCBED6D6639}">
      <dgm:prSet custT="1"/>
      <dgm:spPr>
        <a:solidFill>
          <a:srgbClr val="004677"/>
        </a:solidFill>
      </dgm:spPr>
      <dgm:t>
        <a:bodyPr/>
        <a:lstStyle/>
        <a:p>
          <a:r>
            <a:rPr lang="en-US" sz="1800"/>
            <a:t>Submit certificate </a:t>
          </a:r>
          <a:r>
            <a:rPr lang="en-US" sz="1800" dirty="0"/>
            <a:t>from state to Summit for processing</a:t>
          </a:r>
        </a:p>
      </dgm:t>
    </dgm:pt>
    <dgm:pt modelId="{4B3DD09F-63A4-4C41-B1C0-9FBF5C9C0BB5}" type="parTrans" cxnId="{D1644770-C525-45D2-BAB4-7552F3D717F1}">
      <dgm:prSet/>
      <dgm:spPr/>
      <dgm:t>
        <a:bodyPr/>
        <a:lstStyle/>
        <a:p>
          <a:endParaRPr lang="en-US"/>
        </a:p>
      </dgm:t>
    </dgm:pt>
    <dgm:pt modelId="{E7A7F8DE-C496-46DB-B4AA-0FF7BA0890E5}" type="sibTrans" cxnId="{D1644770-C525-45D2-BAB4-7552F3D717F1}">
      <dgm:prSet/>
      <dgm:spPr/>
      <dgm:t>
        <a:bodyPr/>
        <a:lstStyle/>
        <a:p>
          <a:endParaRPr lang="en-US"/>
        </a:p>
      </dgm:t>
    </dgm:pt>
    <dgm:pt modelId="{7574CAB0-2476-45F7-B179-F2FE8B2EC7F1}" type="pres">
      <dgm:prSet presAssocID="{FAD276A2-B23E-4FD0-8D91-5D585493661C}" presName="linear" presStyleCnt="0">
        <dgm:presLayoutVars>
          <dgm:dir/>
          <dgm:animLvl val="lvl"/>
          <dgm:resizeHandles val="exact"/>
        </dgm:presLayoutVars>
      </dgm:prSet>
      <dgm:spPr/>
      <dgm:t>
        <a:bodyPr/>
        <a:lstStyle/>
        <a:p>
          <a:endParaRPr lang="en-US"/>
        </a:p>
      </dgm:t>
    </dgm:pt>
    <dgm:pt modelId="{4CC8EF10-85DC-44C0-B8ED-146AB2849213}" type="pres">
      <dgm:prSet presAssocID="{F758FF00-2DEB-4E59-B92A-E80152D910D0}" presName="parentLin" presStyleCnt="0"/>
      <dgm:spPr/>
    </dgm:pt>
    <dgm:pt modelId="{C379C167-693B-43AC-A28C-F8CBBA33E2F3}" type="pres">
      <dgm:prSet presAssocID="{F758FF00-2DEB-4E59-B92A-E80152D910D0}" presName="parentLeftMargin" presStyleLbl="node1" presStyleIdx="0" presStyleCnt="8"/>
      <dgm:spPr/>
      <dgm:t>
        <a:bodyPr/>
        <a:lstStyle/>
        <a:p>
          <a:endParaRPr lang="en-US"/>
        </a:p>
      </dgm:t>
    </dgm:pt>
    <dgm:pt modelId="{076714B5-9704-4E58-B570-87BD3EFED2EB}" type="pres">
      <dgm:prSet presAssocID="{F758FF00-2DEB-4E59-B92A-E80152D910D0}" presName="parentText" presStyleLbl="node1" presStyleIdx="0" presStyleCnt="8" custScaleX="123049" custScaleY="92927">
        <dgm:presLayoutVars>
          <dgm:chMax val="0"/>
          <dgm:bulletEnabled val="1"/>
        </dgm:presLayoutVars>
      </dgm:prSet>
      <dgm:spPr/>
      <dgm:t>
        <a:bodyPr/>
        <a:lstStyle/>
        <a:p>
          <a:endParaRPr lang="en-US"/>
        </a:p>
      </dgm:t>
    </dgm:pt>
    <dgm:pt modelId="{8D75E35D-8996-433E-A3CB-EEEA44D235E1}" type="pres">
      <dgm:prSet presAssocID="{F758FF00-2DEB-4E59-B92A-E80152D910D0}" presName="negativeSpace" presStyleCnt="0"/>
      <dgm:spPr/>
    </dgm:pt>
    <dgm:pt modelId="{976DDBED-A724-460C-B7E5-D05350AA9297}" type="pres">
      <dgm:prSet presAssocID="{F758FF00-2DEB-4E59-B92A-E80152D910D0}" presName="childText" presStyleLbl="conFgAcc1" presStyleIdx="0" presStyleCnt="8">
        <dgm:presLayoutVars>
          <dgm:bulletEnabled val="1"/>
        </dgm:presLayoutVars>
      </dgm:prSet>
      <dgm:spPr/>
    </dgm:pt>
    <dgm:pt modelId="{F0471AC8-8D7D-4639-9E3C-DA04FAFD81D4}" type="pres">
      <dgm:prSet presAssocID="{202FA7DB-7428-45B1-9CA5-428BC224EA96}" presName="spaceBetweenRectangles" presStyleCnt="0"/>
      <dgm:spPr/>
    </dgm:pt>
    <dgm:pt modelId="{5288C87C-46D0-4A91-B0CB-2484BD715BBA}" type="pres">
      <dgm:prSet presAssocID="{C97E47A0-E9F1-421C-9046-CF80804D7C2F}" presName="parentLin" presStyleCnt="0"/>
      <dgm:spPr/>
    </dgm:pt>
    <dgm:pt modelId="{45A809D3-9759-4B95-8253-700DF8E161EA}" type="pres">
      <dgm:prSet presAssocID="{C97E47A0-E9F1-421C-9046-CF80804D7C2F}" presName="parentLeftMargin" presStyleLbl="node1" presStyleIdx="0" presStyleCnt="8"/>
      <dgm:spPr/>
      <dgm:t>
        <a:bodyPr/>
        <a:lstStyle/>
        <a:p>
          <a:endParaRPr lang="en-US"/>
        </a:p>
      </dgm:t>
    </dgm:pt>
    <dgm:pt modelId="{3AAC023F-26B4-42B6-BF97-6C6591CCEFA3}" type="pres">
      <dgm:prSet presAssocID="{C97E47A0-E9F1-421C-9046-CF80804D7C2F}" presName="parentText" presStyleLbl="node1" presStyleIdx="1" presStyleCnt="8" custScaleX="123049" custScaleY="92927">
        <dgm:presLayoutVars>
          <dgm:chMax val="0"/>
          <dgm:bulletEnabled val="1"/>
        </dgm:presLayoutVars>
      </dgm:prSet>
      <dgm:spPr/>
      <dgm:t>
        <a:bodyPr/>
        <a:lstStyle/>
        <a:p>
          <a:endParaRPr lang="en-US"/>
        </a:p>
      </dgm:t>
    </dgm:pt>
    <dgm:pt modelId="{1029B3EF-BC90-4D91-ADF3-6EB213EE1F89}" type="pres">
      <dgm:prSet presAssocID="{C97E47A0-E9F1-421C-9046-CF80804D7C2F}" presName="negativeSpace" presStyleCnt="0"/>
      <dgm:spPr/>
    </dgm:pt>
    <dgm:pt modelId="{798F2D50-3ABA-44B2-B5F9-C53B1139C518}" type="pres">
      <dgm:prSet presAssocID="{C97E47A0-E9F1-421C-9046-CF80804D7C2F}" presName="childText" presStyleLbl="conFgAcc1" presStyleIdx="1" presStyleCnt="8">
        <dgm:presLayoutVars>
          <dgm:bulletEnabled val="1"/>
        </dgm:presLayoutVars>
      </dgm:prSet>
      <dgm:spPr/>
    </dgm:pt>
    <dgm:pt modelId="{16ACD932-904D-48BE-98BD-4D24A5D2B5FD}" type="pres">
      <dgm:prSet presAssocID="{FCFFB432-47E6-4549-B5ED-7CB02723887C}" presName="spaceBetweenRectangles" presStyleCnt="0"/>
      <dgm:spPr/>
    </dgm:pt>
    <dgm:pt modelId="{D3061ACA-B7DB-4AC9-B27A-E0AB2821A633}" type="pres">
      <dgm:prSet presAssocID="{CE987825-35A9-4A97-9E51-E08481D2931A}" presName="parentLin" presStyleCnt="0"/>
      <dgm:spPr/>
    </dgm:pt>
    <dgm:pt modelId="{C90648CC-3269-42E6-A2CE-3B85FF0BB335}" type="pres">
      <dgm:prSet presAssocID="{CE987825-35A9-4A97-9E51-E08481D2931A}" presName="parentLeftMargin" presStyleLbl="node1" presStyleIdx="1" presStyleCnt="8"/>
      <dgm:spPr/>
      <dgm:t>
        <a:bodyPr/>
        <a:lstStyle/>
        <a:p>
          <a:endParaRPr lang="en-US"/>
        </a:p>
      </dgm:t>
    </dgm:pt>
    <dgm:pt modelId="{4B3E2AE3-8F4E-451E-9600-F292418D84BF}" type="pres">
      <dgm:prSet presAssocID="{CE987825-35A9-4A97-9E51-E08481D2931A}" presName="parentText" presStyleLbl="node1" presStyleIdx="2" presStyleCnt="8" custScaleX="123049" custScaleY="92927">
        <dgm:presLayoutVars>
          <dgm:chMax val="0"/>
          <dgm:bulletEnabled val="1"/>
        </dgm:presLayoutVars>
      </dgm:prSet>
      <dgm:spPr/>
      <dgm:t>
        <a:bodyPr/>
        <a:lstStyle/>
        <a:p>
          <a:endParaRPr lang="en-US"/>
        </a:p>
      </dgm:t>
    </dgm:pt>
    <dgm:pt modelId="{2654D2FD-692E-4D70-8598-10A844A0C324}" type="pres">
      <dgm:prSet presAssocID="{CE987825-35A9-4A97-9E51-E08481D2931A}" presName="negativeSpace" presStyleCnt="0"/>
      <dgm:spPr/>
    </dgm:pt>
    <dgm:pt modelId="{3B132510-CBEF-489D-BBAA-2895967191D2}" type="pres">
      <dgm:prSet presAssocID="{CE987825-35A9-4A97-9E51-E08481D2931A}" presName="childText" presStyleLbl="conFgAcc1" presStyleIdx="2" presStyleCnt="8">
        <dgm:presLayoutVars>
          <dgm:bulletEnabled val="1"/>
        </dgm:presLayoutVars>
      </dgm:prSet>
      <dgm:spPr/>
    </dgm:pt>
    <dgm:pt modelId="{1E56411A-4496-468B-8B8A-20D6B346D724}" type="pres">
      <dgm:prSet presAssocID="{9B2B3FC8-03F6-4449-ACDF-F67F683B9387}" presName="spaceBetweenRectangles" presStyleCnt="0"/>
      <dgm:spPr/>
    </dgm:pt>
    <dgm:pt modelId="{7F820C4B-D345-4ADC-88F8-287625E3CB88}" type="pres">
      <dgm:prSet presAssocID="{60ADCFE1-3B06-4B1E-816E-FAF2DD6345F9}" presName="parentLin" presStyleCnt="0"/>
      <dgm:spPr/>
    </dgm:pt>
    <dgm:pt modelId="{36DE5BF9-8221-4653-8DC5-6BB17743F014}" type="pres">
      <dgm:prSet presAssocID="{60ADCFE1-3B06-4B1E-816E-FAF2DD6345F9}" presName="parentLeftMargin" presStyleLbl="node1" presStyleIdx="2" presStyleCnt="8"/>
      <dgm:spPr/>
      <dgm:t>
        <a:bodyPr/>
        <a:lstStyle/>
        <a:p>
          <a:endParaRPr lang="en-US"/>
        </a:p>
      </dgm:t>
    </dgm:pt>
    <dgm:pt modelId="{EFE42CD5-B8FD-4943-A368-3CF209FDC862}" type="pres">
      <dgm:prSet presAssocID="{60ADCFE1-3B06-4B1E-816E-FAF2DD6345F9}" presName="parentText" presStyleLbl="node1" presStyleIdx="3" presStyleCnt="8" custScaleX="123049" custScaleY="92927" custLinFactNeighborX="10056" custLinFactNeighborY="-3538">
        <dgm:presLayoutVars>
          <dgm:chMax val="0"/>
          <dgm:bulletEnabled val="1"/>
        </dgm:presLayoutVars>
      </dgm:prSet>
      <dgm:spPr/>
      <dgm:t>
        <a:bodyPr/>
        <a:lstStyle/>
        <a:p>
          <a:endParaRPr lang="en-US"/>
        </a:p>
      </dgm:t>
    </dgm:pt>
    <dgm:pt modelId="{628A3900-DC09-442D-9155-7393727A6337}" type="pres">
      <dgm:prSet presAssocID="{60ADCFE1-3B06-4B1E-816E-FAF2DD6345F9}" presName="negativeSpace" presStyleCnt="0"/>
      <dgm:spPr/>
    </dgm:pt>
    <dgm:pt modelId="{058CFEBF-0C95-4D3A-9320-85069B92100B}" type="pres">
      <dgm:prSet presAssocID="{60ADCFE1-3B06-4B1E-816E-FAF2DD6345F9}" presName="childText" presStyleLbl="conFgAcc1" presStyleIdx="3" presStyleCnt="8">
        <dgm:presLayoutVars>
          <dgm:bulletEnabled val="1"/>
        </dgm:presLayoutVars>
      </dgm:prSet>
      <dgm:spPr/>
    </dgm:pt>
    <dgm:pt modelId="{79CF80F6-2BB1-411D-B319-1F7D896F944E}" type="pres">
      <dgm:prSet presAssocID="{A75A6D9E-9FF9-48EC-80B5-7F0DFF70A683}" presName="spaceBetweenRectangles" presStyleCnt="0"/>
      <dgm:spPr/>
    </dgm:pt>
    <dgm:pt modelId="{CEEA3201-0BCD-4FB0-A792-CB54D808EE62}" type="pres">
      <dgm:prSet presAssocID="{CDC9A3A8-1591-4A43-AEF3-5D233F7F24F3}" presName="parentLin" presStyleCnt="0"/>
      <dgm:spPr/>
    </dgm:pt>
    <dgm:pt modelId="{D66DDDAF-7D98-4E1B-A109-954BE6BAB939}" type="pres">
      <dgm:prSet presAssocID="{CDC9A3A8-1591-4A43-AEF3-5D233F7F24F3}" presName="parentLeftMargin" presStyleLbl="node1" presStyleIdx="3" presStyleCnt="8"/>
      <dgm:spPr/>
      <dgm:t>
        <a:bodyPr/>
        <a:lstStyle/>
        <a:p>
          <a:endParaRPr lang="en-US"/>
        </a:p>
      </dgm:t>
    </dgm:pt>
    <dgm:pt modelId="{3C3600FE-1560-4B4D-A533-602B1E932BA2}" type="pres">
      <dgm:prSet presAssocID="{CDC9A3A8-1591-4A43-AEF3-5D233F7F24F3}" presName="parentText" presStyleLbl="node1" presStyleIdx="4" presStyleCnt="8" custScaleX="123049" custScaleY="92927">
        <dgm:presLayoutVars>
          <dgm:chMax val="0"/>
          <dgm:bulletEnabled val="1"/>
        </dgm:presLayoutVars>
      </dgm:prSet>
      <dgm:spPr/>
      <dgm:t>
        <a:bodyPr/>
        <a:lstStyle/>
        <a:p>
          <a:endParaRPr lang="en-US"/>
        </a:p>
      </dgm:t>
    </dgm:pt>
    <dgm:pt modelId="{4C4C174D-DDAA-4026-B805-B0EE2418330F}" type="pres">
      <dgm:prSet presAssocID="{CDC9A3A8-1591-4A43-AEF3-5D233F7F24F3}" presName="negativeSpace" presStyleCnt="0"/>
      <dgm:spPr/>
    </dgm:pt>
    <dgm:pt modelId="{1B14EFE2-E5BD-4C22-A02F-D45357FD3776}" type="pres">
      <dgm:prSet presAssocID="{CDC9A3A8-1591-4A43-AEF3-5D233F7F24F3}" presName="childText" presStyleLbl="conFgAcc1" presStyleIdx="4" presStyleCnt="8">
        <dgm:presLayoutVars>
          <dgm:bulletEnabled val="1"/>
        </dgm:presLayoutVars>
      </dgm:prSet>
      <dgm:spPr/>
    </dgm:pt>
    <dgm:pt modelId="{DB936984-1898-49C6-86BB-026BCB45CC7F}" type="pres">
      <dgm:prSet presAssocID="{F2B05708-4920-403F-8167-0A615B7301F8}" presName="spaceBetweenRectangles" presStyleCnt="0"/>
      <dgm:spPr/>
    </dgm:pt>
    <dgm:pt modelId="{C33E5A2A-20CF-48A8-9A04-F3AB9518A960}" type="pres">
      <dgm:prSet presAssocID="{1F267536-1DDA-4EC0-8230-8A4171CABB96}" presName="parentLin" presStyleCnt="0"/>
      <dgm:spPr/>
    </dgm:pt>
    <dgm:pt modelId="{83C16BCF-ED89-43E8-A9CE-9C0C1F41B757}" type="pres">
      <dgm:prSet presAssocID="{1F267536-1DDA-4EC0-8230-8A4171CABB96}" presName="parentLeftMargin" presStyleLbl="node1" presStyleIdx="4" presStyleCnt="8"/>
      <dgm:spPr/>
      <dgm:t>
        <a:bodyPr/>
        <a:lstStyle/>
        <a:p>
          <a:endParaRPr lang="en-US"/>
        </a:p>
      </dgm:t>
    </dgm:pt>
    <dgm:pt modelId="{41964381-D178-494F-B379-B243252174B8}" type="pres">
      <dgm:prSet presAssocID="{1F267536-1DDA-4EC0-8230-8A4171CABB96}" presName="parentText" presStyleLbl="node1" presStyleIdx="5" presStyleCnt="8" custScaleX="123049" custScaleY="92927">
        <dgm:presLayoutVars>
          <dgm:chMax val="0"/>
          <dgm:bulletEnabled val="1"/>
        </dgm:presLayoutVars>
      </dgm:prSet>
      <dgm:spPr/>
      <dgm:t>
        <a:bodyPr/>
        <a:lstStyle/>
        <a:p>
          <a:endParaRPr lang="en-US"/>
        </a:p>
      </dgm:t>
    </dgm:pt>
    <dgm:pt modelId="{30965381-05EE-4242-B2E1-2FA02023DF56}" type="pres">
      <dgm:prSet presAssocID="{1F267536-1DDA-4EC0-8230-8A4171CABB96}" presName="negativeSpace" presStyleCnt="0"/>
      <dgm:spPr/>
    </dgm:pt>
    <dgm:pt modelId="{2DA5480D-6ABB-4370-97BE-9524FFF1D28D}" type="pres">
      <dgm:prSet presAssocID="{1F267536-1DDA-4EC0-8230-8A4171CABB96}" presName="childText" presStyleLbl="conFgAcc1" presStyleIdx="5" presStyleCnt="8">
        <dgm:presLayoutVars>
          <dgm:bulletEnabled val="1"/>
        </dgm:presLayoutVars>
      </dgm:prSet>
      <dgm:spPr/>
    </dgm:pt>
    <dgm:pt modelId="{0ED072BB-A5CA-4E3E-BE41-41BEB663AB48}" type="pres">
      <dgm:prSet presAssocID="{75862A44-83E7-4C74-9C87-9FB21AEC62D9}" presName="spaceBetweenRectangles" presStyleCnt="0"/>
      <dgm:spPr/>
    </dgm:pt>
    <dgm:pt modelId="{92016C96-B5AD-40A6-821A-70FC1D5894B0}" type="pres">
      <dgm:prSet presAssocID="{879DB100-E2B4-4AFA-83ED-B61A36C1142D}" presName="parentLin" presStyleCnt="0"/>
      <dgm:spPr/>
    </dgm:pt>
    <dgm:pt modelId="{10269691-9D75-4A09-A406-38C6DB802674}" type="pres">
      <dgm:prSet presAssocID="{879DB100-E2B4-4AFA-83ED-B61A36C1142D}" presName="parentLeftMargin" presStyleLbl="node1" presStyleIdx="5" presStyleCnt="8"/>
      <dgm:spPr/>
      <dgm:t>
        <a:bodyPr/>
        <a:lstStyle/>
        <a:p>
          <a:endParaRPr lang="en-US"/>
        </a:p>
      </dgm:t>
    </dgm:pt>
    <dgm:pt modelId="{6B60511A-499C-43EF-AEDD-9558273616C2}" type="pres">
      <dgm:prSet presAssocID="{879DB100-E2B4-4AFA-83ED-B61A36C1142D}" presName="parentText" presStyleLbl="node1" presStyleIdx="6" presStyleCnt="8" custScaleX="122991" custScaleY="92927">
        <dgm:presLayoutVars>
          <dgm:chMax val="0"/>
          <dgm:bulletEnabled val="1"/>
        </dgm:presLayoutVars>
      </dgm:prSet>
      <dgm:spPr/>
      <dgm:t>
        <a:bodyPr/>
        <a:lstStyle/>
        <a:p>
          <a:endParaRPr lang="en-US"/>
        </a:p>
      </dgm:t>
    </dgm:pt>
    <dgm:pt modelId="{977C7194-45F8-4D96-8CB7-F003613D6451}" type="pres">
      <dgm:prSet presAssocID="{879DB100-E2B4-4AFA-83ED-B61A36C1142D}" presName="negativeSpace" presStyleCnt="0"/>
      <dgm:spPr/>
    </dgm:pt>
    <dgm:pt modelId="{3C5F9FE4-E64F-4D78-80EF-6C314E28652C}" type="pres">
      <dgm:prSet presAssocID="{879DB100-E2B4-4AFA-83ED-B61A36C1142D}" presName="childText" presStyleLbl="conFgAcc1" presStyleIdx="6" presStyleCnt="8">
        <dgm:presLayoutVars>
          <dgm:bulletEnabled val="1"/>
        </dgm:presLayoutVars>
      </dgm:prSet>
      <dgm:spPr/>
    </dgm:pt>
    <dgm:pt modelId="{234FB413-1CA9-4B92-892E-F9D246AA8CF7}" type="pres">
      <dgm:prSet presAssocID="{D5D4F201-C1F4-41F7-A815-9D3A06A23F42}" presName="spaceBetweenRectangles" presStyleCnt="0"/>
      <dgm:spPr/>
    </dgm:pt>
    <dgm:pt modelId="{E701BDE0-1019-4D18-9CAC-EF626D2B7B87}" type="pres">
      <dgm:prSet presAssocID="{761E2DBE-DEE0-49BB-A748-DFCBED6D6639}" presName="parentLin" presStyleCnt="0"/>
      <dgm:spPr/>
    </dgm:pt>
    <dgm:pt modelId="{4022CE09-9555-43BB-BBFF-6E05B4D942BF}" type="pres">
      <dgm:prSet presAssocID="{761E2DBE-DEE0-49BB-A748-DFCBED6D6639}" presName="parentLeftMargin" presStyleLbl="node1" presStyleIdx="6" presStyleCnt="8"/>
      <dgm:spPr/>
      <dgm:t>
        <a:bodyPr/>
        <a:lstStyle/>
        <a:p>
          <a:endParaRPr lang="en-US"/>
        </a:p>
      </dgm:t>
    </dgm:pt>
    <dgm:pt modelId="{C0FDB00F-F140-4E80-BB61-C1673B86B0CA}" type="pres">
      <dgm:prSet presAssocID="{761E2DBE-DEE0-49BB-A748-DFCBED6D6639}" presName="parentText" presStyleLbl="node1" presStyleIdx="7" presStyleCnt="8" custScaleX="125165">
        <dgm:presLayoutVars>
          <dgm:chMax val="0"/>
          <dgm:bulletEnabled val="1"/>
        </dgm:presLayoutVars>
      </dgm:prSet>
      <dgm:spPr/>
      <dgm:t>
        <a:bodyPr/>
        <a:lstStyle/>
        <a:p>
          <a:endParaRPr lang="en-US"/>
        </a:p>
      </dgm:t>
    </dgm:pt>
    <dgm:pt modelId="{4AE64E0B-7D05-4F38-BEAD-AB156A2566B4}" type="pres">
      <dgm:prSet presAssocID="{761E2DBE-DEE0-49BB-A748-DFCBED6D6639}" presName="negativeSpace" presStyleCnt="0"/>
      <dgm:spPr/>
    </dgm:pt>
    <dgm:pt modelId="{E88193A4-AD8E-4259-9E2B-B3D9D994136E}" type="pres">
      <dgm:prSet presAssocID="{761E2DBE-DEE0-49BB-A748-DFCBED6D6639}" presName="childText" presStyleLbl="conFgAcc1" presStyleIdx="7" presStyleCnt="8">
        <dgm:presLayoutVars>
          <dgm:bulletEnabled val="1"/>
        </dgm:presLayoutVars>
      </dgm:prSet>
      <dgm:spPr/>
    </dgm:pt>
  </dgm:ptLst>
  <dgm:cxnLst>
    <dgm:cxn modelId="{2811F517-7173-48F9-A448-B8D67759A80E}" type="presOf" srcId="{FAD276A2-B23E-4FD0-8D91-5D585493661C}" destId="{7574CAB0-2476-45F7-B179-F2FE8B2EC7F1}" srcOrd="0" destOrd="0" presId="urn:microsoft.com/office/officeart/2005/8/layout/list1"/>
    <dgm:cxn modelId="{6E012B3C-EE24-4F87-AC2F-FA9FC15F4FD4}" srcId="{FAD276A2-B23E-4FD0-8D91-5D585493661C}" destId="{879DB100-E2B4-4AFA-83ED-B61A36C1142D}" srcOrd="6" destOrd="0" parTransId="{33E98B8E-4656-4068-B920-6C7FC303A096}" sibTransId="{D5D4F201-C1F4-41F7-A815-9D3A06A23F42}"/>
    <dgm:cxn modelId="{4DC42337-A40A-485E-8270-DC9DBBCA0271}" type="presOf" srcId="{879DB100-E2B4-4AFA-83ED-B61A36C1142D}" destId="{10269691-9D75-4A09-A406-38C6DB802674}" srcOrd="0" destOrd="0" presId="urn:microsoft.com/office/officeart/2005/8/layout/list1"/>
    <dgm:cxn modelId="{2242DD94-AD95-4FCB-91FF-25BFC7388EEC}" srcId="{FAD276A2-B23E-4FD0-8D91-5D585493661C}" destId="{C97E47A0-E9F1-421C-9046-CF80804D7C2F}" srcOrd="1" destOrd="0" parTransId="{0A86FCC9-1818-4F6C-A2D4-9EBD1152F65A}" sibTransId="{FCFFB432-47E6-4549-B5ED-7CB02723887C}"/>
    <dgm:cxn modelId="{CB666C54-6BAA-428B-B0BE-B48787CC672E}" srcId="{FAD276A2-B23E-4FD0-8D91-5D585493661C}" destId="{1F267536-1DDA-4EC0-8230-8A4171CABB96}" srcOrd="5" destOrd="0" parTransId="{10241E00-5219-4C97-9FB7-C14629DEE074}" sibTransId="{75862A44-83E7-4C74-9C87-9FB21AEC62D9}"/>
    <dgm:cxn modelId="{7962A49E-DD8E-4C07-90A0-601466A5176B}" srcId="{FAD276A2-B23E-4FD0-8D91-5D585493661C}" destId="{CE987825-35A9-4A97-9E51-E08481D2931A}" srcOrd="2" destOrd="0" parTransId="{06B5446A-CD80-45AA-B1A9-00CF822CE5C7}" sibTransId="{9B2B3FC8-03F6-4449-ACDF-F67F683B9387}"/>
    <dgm:cxn modelId="{5D14FAE8-E705-4244-946F-E73A9C5C03EF}" type="presOf" srcId="{F758FF00-2DEB-4E59-B92A-E80152D910D0}" destId="{076714B5-9704-4E58-B570-87BD3EFED2EB}" srcOrd="1" destOrd="0" presId="urn:microsoft.com/office/officeart/2005/8/layout/list1"/>
    <dgm:cxn modelId="{1AD2A700-1947-4597-8E38-A1B81AA54E33}" type="presOf" srcId="{60ADCFE1-3B06-4B1E-816E-FAF2DD6345F9}" destId="{EFE42CD5-B8FD-4943-A368-3CF209FDC862}" srcOrd="1" destOrd="0" presId="urn:microsoft.com/office/officeart/2005/8/layout/list1"/>
    <dgm:cxn modelId="{CAADF8C5-2FD5-41E5-AE13-379C8A2D4421}" type="presOf" srcId="{1F267536-1DDA-4EC0-8230-8A4171CABB96}" destId="{41964381-D178-494F-B379-B243252174B8}" srcOrd="1" destOrd="0" presId="urn:microsoft.com/office/officeart/2005/8/layout/list1"/>
    <dgm:cxn modelId="{4211D593-291B-4AC2-B44C-742AB78598B4}" type="presOf" srcId="{879DB100-E2B4-4AFA-83ED-B61A36C1142D}" destId="{6B60511A-499C-43EF-AEDD-9558273616C2}" srcOrd="1" destOrd="0" presId="urn:microsoft.com/office/officeart/2005/8/layout/list1"/>
    <dgm:cxn modelId="{C2C8F735-1BCD-4E6A-A164-BC2816F2D908}" type="presOf" srcId="{CDC9A3A8-1591-4A43-AEF3-5D233F7F24F3}" destId="{3C3600FE-1560-4B4D-A533-602B1E932BA2}" srcOrd="1" destOrd="0" presId="urn:microsoft.com/office/officeart/2005/8/layout/list1"/>
    <dgm:cxn modelId="{996EAAF9-BFE8-429E-A24C-7AA583461938}" srcId="{FAD276A2-B23E-4FD0-8D91-5D585493661C}" destId="{CDC9A3A8-1591-4A43-AEF3-5D233F7F24F3}" srcOrd="4" destOrd="0" parTransId="{7C89C127-0586-4BEC-BE9C-BB86FEE7EFD8}" sibTransId="{F2B05708-4920-403F-8167-0A615B7301F8}"/>
    <dgm:cxn modelId="{2042A101-F97F-456B-A9F8-489350028ED1}" type="presOf" srcId="{60ADCFE1-3B06-4B1E-816E-FAF2DD6345F9}" destId="{36DE5BF9-8221-4653-8DC5-6BB17743F014}" srcOrd="0" destOrd="0" presId="urn:microsoft.com/office/officeart/2005/8/layout/list1"/>
    <dgm:cxn modelId="{D1644770-C525-45D2-BAB4-7552F3D717F1}" srcId="{FAD276A2-B23E-4FD0-8D91-5D585493661C}" destId="{761E2DBE-DEE0-49BB-A748-DFCBED6D6639}" srcOrd="7" destOrd="0" parTransId="{4B3DD09F-63A4-4C41-B1C0-9FBF5C9C0BB5}" sibTransId="{E7A7F8DE-C496-46DB-B4AA-0FF7BA0890E5}"/>
    <dgm:cxn modelId="{B8517CBC-A211-4A84-9ADE-BCD81E6F39C6}" type="presOf" srcId="{761E2DBE-DEE0-49BB-A748-DFCBED6D6639}" destId="{C0FDB00F-F140-4E80-BB61-C1673B86B0CA}" srcOrd="1" destOrd="0" presId="urn:microsoft.com/office/officeart/2005/8/layout/list1"/>
    <dgm:cxn modelId="{5A2B05AC-2F30-4912-A59E-2453A81FFBF8}" type="presOf" srcId="{C97E47A0-E9F1-421C-9046-CF80804D7C2F}" destId="{3AAC023F-26B4-42B6-BF97-6C6591CCEFA3}" srcOrd="1" destOrd="0" presId="urn:microsoft.com/office/officeart/2005/8/layout/list1"/>
    <dgm:cxn modelId="{459A893E-5576-438E-AC71-D1152215899E}" type="presOf" srcId="{C97E47A0-E9F1-421C-9046-CF80804D7C2F}" destId="{45A809D3-9759-4B95-8253-700DF8E161EA}" srcOrd="0" destOrd="0" presId="urn:microsoft.com/office/officeart/2005/8/layout/list1"/>
    <dgm:cxn modelId="{D4EE31A4-0CB4-45B6-9057-D5E87FFD324A}" type="presOf" srcId="{F758FF00-2DEB-4E59-B92A-E80152D910D0}" destId="{C379C167-693B-43AC-A28C-F8CBBA33E2F3}" srcOrd="0" destOrd="0" presId="urn:microsoft.com/office/officeart/2005/8/layout/list1"/>
    <dgm:cxn modelId="{56CCB789-1A30-4B2B-87C8-A7E73006AD40}" type="presOf" srcId="{1F267536-1DDA-4EC0-8230-8A4171CABB96}" destId="{83C16BCF-ED89-43E8-A9CE-9C0C1F41B757}" srcOrd="0" destOrd="0" presId="urn:microsoft.com/office/officeart/2005/8/layout/list1"/>
    <dgm:cxn modelId="{7A0A278E-4049-4696-9154-EBDC30235A81}" srcId="{FAD276A2-B23E-4FD0-8D91-5D585493661C}" destId="{60ADCFE1-3B06-4B1E-816E-FAF2DD6345F9}" srcOrd="3" destOrd="0" parTransId="{A98CD7F2-4A18-4F70-B419-02D711D7B603}" sibTransId="{A75A6D9E-9FF9-48EC-80B5-7F0DFF70A683}"/>
    <dgm:cxn modelId="{753BD6CC-AD64-4FE5-B532-DF114768968F}" type="presOf" srcId="{CE987825-35A9-4A97-9E51-E08481D2931A}" destId="{C90648CC-3269-42E6-A2CE-3B85FF0BB335}" srcOrd="0" destOrd="0" presId="urn:microsoft.com/office/officeart/2005/8/layout/list1"/>
    <dgm:cxn modelId="{9EACD7BB-80E3-434C-9666-F7912A4E1572}" srcId="{FAD276A2-B23E-4FD0-8D91-5D585493661C}" destId="{F758FF00-2DEB-4E59-B92A-E80152D910D0}" srcOrd="0" destOrd="0" parTransId="{E41DA75A-C7BE-47CA-ACDC-9A9891AB3D06}" sibTransId="{202FA7DB-7428-45B1-9CA5-428BC224EA96}"/>
    <dgm:cxn modelId="{5CAFA792-4E0C-4950-AC4C-E37AC2AA555E}" type="presOf" srcId="{CE987825-35A9-4A97-9E51-E08481D2931A}" destId="{4B3E2AE3-8F4E-451E-9600-F292418D84BF}" srcOrd="1" destOrd="0" presId="urn:microsoft.com/office/officeart/2005/8/layout/list1"/>
    <dgm:cxn modelId="{50EBB68E-2337-43D6-AED3-EC31FB110C42}" type="presOf" srcId="{CDC9A3A8-1591-4A43-AEF3-5D233F7F24F3}" destId="{D66DDDAF-7D98-4E1B-A109-954BE6BAB939}" srcOrd="0" destOrd="0" presId="urn:microsoft.com/office/officeart/2005/8/layout/list1"/>
    <dgm:cxn modelId="{592A6F8E-0EB1-48A2-95B8-4ABB51F2DC2D}" type="presOf" srcId="{761E2DBE-DEE0-49BB-A748-DFCBED6D6639}" destId="{4022CE09-9555-43BB-BBFF-6E05B4D942BF}" srcOrd="0" destOrd="0" presId="urn:microsoft.com/office/officeart/2005/8/layout/list1"/>
    <dgm:cxn modelId="{4787A436-F38B-4B63-A714-5B5B41C09235}" type="presParOf" srcId="{7574CAB0-2476-45F7-B179-F2FE8B2EC7F1}" destId="{4CC8EF10-85DC-44C0-B8ED-146AB2849213}" srcOrd="0" destOrd="0" presId="urn:microsoft.com/office/officeart/2005/8/layout/list1"/>
    <dgm:cxn modelId="{E269BACE-9F1F-40A3-A022-F56B1D6820E0}" type="presParOf" srcId="{4CC8EF10-85DC-44C0-B8ED-146AB2849213}" destId="{C379C167-693B-43AC-A28C-F8CBBA33E2F3}" srcOrd="0" destOrd="0" presId="urn:microsoft.com/office/officeart/2005/8/layout/list1"/>
    <dgm:cxn modelId="{6E59A797-30CE-4E93-990F-5FE56A41D146}" type="presParOf" srcId="{4CC8EF10-85DC-44C0-B8ED-146AB2849213}" destId="{076714B5-9704-4E58-B570-87BD3EFED2EB}" srcOrd="1" destOrd="0" presId="urn:microsoft.com/office/officeart/2005/8/layout/list1"/>
    <dgm:cxn modelId="{056931B4-CA09-4CFF-B451-FB826086CD4C}" type="presParOf" srcId="{7574CAB0-2476-45F7-B179-F2FE8B2EC7F1}" destId="{8D75E35D-8996-433E-A3CB-EEEA44D235E1}" srcOrd="1" destOrd="0" presId="urn:microsoft.com/office/officeart/2005/8/layout/list1"/>
    <dgm:cxn modelId="{2D31C987-4941-4FA1-AE99-7AE5B2474FC7}" type="presParOf" srcId="{7574CAB0-2476-45F7-B179-F2FE8B2EC7F1}" destId="{976DDBED-A724-460C-B7E5-D05350AA9297}" srcOrd="2" destOrd="0" presId="urn:microsoft.com/office/officeart/2005/8/layout/list1"/>
    <dgm:cxn modelId="{8621932A-54C9-4B9C-9716-B3FC6E2A7C86}" type="presParOf" srcId="{7574CAB0-2476-45F7-B179-F2FE8B2EC7F1}" destId="{F0471AC8-8D7D-4639-9E3C-DA04FAFD81D4}" srcOrd="3" destOrd="0" presId="urn:microsoft.com/office/officeart/2005/8/layout/list1"/>
    <dgm:cxn modelId="{F3DF1BCB-0B32-462C-9D55-A16F4AEF63A4}" type="presParOf" srcId="{7574CAB0-2476-45F7-B179-F2FE8B2EC7F1}" destId="{5288C87C-46D0-4A91-B0CB-2484BD715BBA}" srcOrd="4" destOrd="0" presId="urn:microsoft.com/office/officeart/2005/8/layout/list1"/>
    <dgm:cxn modelId="{068316EA-249B-4129-ADB0-E8B71A32D3F7}" type="presParOf" srcId="{5288C87C-46D0-4A91-B0CB-2484BD715BBA}" destId="{45A809D3-9759-4B95-8253-700DF8E161EA}" srcOrd="0" destOrd="0" presId="urn:microsoft.com/office/officeart/2005/8/layout/list1"/>
    <dgm:cxn modelId="{20D71A2D-9000-408C-9561-27479EFFA907}" type="presParOf" srcId="{5288C87C-46D0-4A91-B0CB-2484BD715BBA}" destId="{3AAC023F-26B4-42B6-BF97-6C6591CCEFA3}" srcOrd="1" destOrd="0" presId="urn:microsoft.com/office/officeart/2005/8/layout/list1"/>
    <dgm:cxn modelId="{FA634C41-0874-46F7-87CB-B14272D36B07}" type="presParOf" srcId="{7574CAB0-2476-45F7-B179-F2FE8B2EC7F1}" destId="{1029B3EF-BC90-4D91-ADF3-6EB213EE1F89}" srcOrd="5" destOrd="0" presId="urn:microsoft.com/office/officeart/2005/8/layout/list1"/>
    <dgm:cxn modelId="{FDDCEB7A-72FD-4AEF-AACF-36D0FD31637F}" type="presParOf" srcId="{7574CAB0-2476-45F7-B179-F2FE8B2EC7F1}" destId="{798F2D50-3ABA-44B2-B5F9-C53B1139C518}" srcOrd="6" destOrd="0" presId="urn:microsoft.com/office/officeart/2005/8/layout/list1"/>
    <dgm:cxn modelId="{11E5A14E-F237-49D6-ACC4-06654FE99254}" type="presParOf" srcId="{7574CAB0-2476-45F7-B179-F2FE8B2EC7F1}" destId="{16ACD932-904D-48BE-98BD-4D24A5D2B5FD}" srcOrd="7" destOrd="0" presId="urn:microsoft.com/office/officeart/2005/8/layout/list1"/>
    <dgm:cxn modelId="{99311476-E989-4B51-84A4-F8301C2479F7}" type="presParOf" srcId="{7574CAB0-2476-45F7-B179-F2FE8B2EC7F1}" destId="{D3061ACA-B7DB-4AC9-B27A-E0AB2821A633}" srcOrd="8" destOrd="0" presId="urn:microsoft.com/office/officeart/2005/8/layout/list1"/>
    <dgm:cxn modelId="{13C3E781-CF24-4D6F-B3EA-76ACDF72F60C}" type="presParOf" srcId="{D3061ACA-B7DB-4AC9-B27A-E0AB2821A633}" destId="{C90648CC-3269-42E6-A2CE-3B85FF0BB335}" srcOrd="0" destOrd="0" presId="urn:microsoft.com/office/officeart/2005/8/layout/list1"/>
    <dgm:cxn modelId="{299D6819-7CF2-4F00-9BCF-386C61DD1866}" type="presParOf" srcId="{D3061ACA-B7DB-4AC9-B27A-E0AB2821A633}" destId="{4B3E2AE3-8F4E-451E-9600-F292418D84BF}" srcOrd="1" destOrd="0" presId="urn:microsoft.com/office/officeart/2005/8/layout/list1"/>
    <dgm:cxn modelId="{BFC3AB03-5F74-4E09-8F5E-05B8C203C3A8}" type="presParOf" srcId="{7574CAB0-2476-45F7-B179-F2FE8B2EC7F1}" destId="{2654D2FD-692E-4D70-8598-10A844A0C324}" srcOrd="9" destOrd="0" presId="urn:microsoft.com/office/officeart/2005/8/layout/list1"/>
    <dgm:cxn modelId="{3E26B51D-C655-468B-A8C9-CDB8022AADDF}" type="presParOf" srcId="{7574CAB0-2476-45F7-B179-F2FE8B2EC7F1}" destId="{3B132510-CBEF-489D-BBAA-2895967191D2}" srcOrd="10" destOrd="0" presId="urn:microsoft.com/office/officeart/2005/8/layout/list1"/>
    <dgm:cxn modelId="{D0EC68DA-D700-471D-BF70-CE82759549DF}" type="presParOf" srcId="{7574CAB0-2476-45F7-B179-F2FE8B2EC7F1}" destId="{1E56411A-4496-468B-8B8A-20D6B346D724}" srcOrd="11" destOrd="0" presId="urn:microsoft.com/office/officeart/2005/8/layout/list1"/>
    <dgm:cxn modelId="{B4EB2081-5470-42E7-BD87-28CC4FF681F7}" type="presParOf" srcId="{7574CAB0-2476-45F7-B179-F2FE8B2EC7F1}" destId="{7F820C4B-D345-4ADC-88F8-287625E3CB88}" srcOrd="12" destOrd="0" presId="urn:microsoft.com/office/officeart/2005/8/layout/list1"/>
    <dgm:cxn modelId="{B19DE445-6499-4778-B4B0-51A034B427E7}" type="presParOf" srcId="{7F820C4B-D345-4ADC-88F8-287625E3CB88}" destId="{36DE5BF9-8221-4653-8DC5-6BB17743F014}" srcOrd="0" destOrd="0" presId="urn:microsoft.com/office/officeart/2005/8/layout/list1"/>
    <dgm:cxn modelId="{5926BB78-6DE1-4178-B761-191E855799F8}" type="presParOf" srcId="{7F820C4B-D345-4ADC-88F8-287625E3CB88}" destId="{EFE42CD5-B8FD-4943-A368-3CF209FDC862}" srcOrd="1" destOrd="0" presId="urn:microsoft.com/office/officeart/2005/8/layout/list1"/>
    <dgm:cxn modelId="{A7CDAEF9-8985-451D-86E3-3D8A36EC4F1F}" type="presParOf" srcId="{7574CAB0-2476-45F7-B179-F2FE8B2EC7F1}" destId="{628A3900-DC09-442D-9155-7393727A6337}" srcOrd="13" destOrd="0" presId="urn:microsoft.com/office/officeart/2005/8/layout/list1"/>
    <dgm:cxn modelId="{89FEF645-4146-4C55-98AD-06D2370837DC}" type="presParOf" srcId="{7574CAB0-2476-45F7-B179-F2FE8B2EC7F1}" destId="{058CFEBF-0C95-4D3A-9320-85069B92100B}" srcOrd="14" destOrd="0" presId="urn:microsoft.com/office/officeart/2005/8/layout/list1"/>
    <dgm:cxn modelId="{64036268-3BA6-4518-9D86-AE4A550AF676}" type="presParOf" srcId="{7574CAB0-2476-45F7-B179-F2FE8B2EC7F1}" destId="{79CF80F6-2BB1-411D-B319-1F7D896F944E}" srcOrd="15" destOrd="0" presId="urn:microsoft.com/office/officeart/2005/8/layout/list1"/>
    <dgm:cxn modelId="{5D1408D2-D2C3-4D3C-8EB9-4E609EF94DF9}" type="presParOf" srcId="{7574CAB0-2476-45F7-B179-F2FE8B2EC7F1}" destId="{CEEA3201-0BCD-4FB0-A792-CB54D808EE62}" srcOrd="16" destOrd="0" presId="urn:microsoft.com/office/officeart/2005/8/layout/list1"/>
    <dgm:cxn modelId="{301ADAC9-BF1F-4E7A-B9D6-B13039FEF3BD}" type="presParOf" srcId="{CEEA3201-0BCD-4FB0-A792-CB54D808EE62}" destId="{D66DDDAF-7D98-4E1B-A109-954BE6BAB939}" srcOrd="0" destOrd="0" presId="urn:microsoft.com/office/officeart/2005/8/layout/list1"/>
    <dgm:cxn modelId="{FFDB83BB-A634-4EB8-8EBC-708B9C95124C}" type="presParOf" srcId="{CEEA3201-0BCD-4FB0-A792-CB54D808EE62}" destId="{3C3600FE-1560-4B4D-A533-602B1E932BA2}" srcOrd="1" destOrd="0" presId="urn:microsoft.com/office/officeart/2005/8/layout/list1"/>
    <dgm:cxn modelId="{586297B7-8EEF-4F74-BF50-48BB1D12B9E2}" type="presParOf" srcId="{7574CAB0-2476-45F7-B179-F2FE8B2EC7F1}" destId="{4C4C174D-DDAA-4026-B805-B0EE2418330F}" srcOrd="17" destOrd="0" presId="urn:microsoft.com/office/officeart/2005/8/layout/list1"/>
    <dgm:cxn modelId="{DCA92A9F-37C3-4D11-974E-8991F96E1887}" type="presParOf" srcId="{7574CAB0-2476-45F7-B179-F2FE8B2EC7F1}" destId="{1B14EFE2-E5BD-4C22-A02F-D45357FD3776}" srcOrd="18" destOrd="0" presId="urn:microsoft.com/office/officeart/2005/8/layout/list1"/>
    <dgm:cxn modelId="{3E131771-92BC-48B3-AA25-1B68C2E087B2}" type="presParOf" srcId="{7574CAB0-2476-45F7-B179-F2FE8B2EC7F1}" destId="{DB936984-1898-49C6-86BB-026BCB45CC7F}" srcOrd="19" destOrd="0" presId="urn:microsoft.com/office/officeart/2005/8/layout/list1"/>
    <dgm:cxn modelId="{17EF3066-1E11-4280-84E2-DC9445EB8855}" type="presParOf" srcId="{7574CAB0-2476-45F7-B179-F2FE8B2EC7F1}" destId="{C33E5A2A-20CF-48A8-9A04-F3AB9518A960}" srcOrd="20" destOrd="0" presId="urn:microsoft.com/office/officeart/2005/8/layout/list1"/>
    <dgm:cxn modelId="{11D860C4-9ABD-408A-88F0-9E013F9CA012}" type="presParOf" srcId="{C33E5A2A-20CF-48A8-9A04-F3AB9518A960}" destId="{83C16BCF-ED89-43E8-A9CE-9C0C1F41B757}" srcOrd="0" destOrd="0" presId="urn:microsoft.com/office/officeart/2005/8/layout/list1"/>
    <dgm:cxn modelId="{DFD45735-4F0B-48AD-A95B-6921B9020E79}" type="presParOf" srcId="{C33E5A2A-20CF-48A8-9A04-F3AB9518A960}" destId="{41964381-D178-494F-B379-B243252174B8}" srcOrd="1" destOrd="0" presId="urn:microsoft.com/office/officeart/2005/8/layout/list1"/>
    <dgm:cxn modelId="{D4F48952-E0B2-4E3F-BA8A-A57E42097CBB}" type="presParOf" srcId="{7574CAB0-2476-45F7-B179-F2FE8B2EC7F1}" destId="{30965381-05EE-4242-B2E1-2FA02023DF56}" srcOrd="21" destOrd="0" presId="urn:microsoft.com/office/officeart/2005/8/layout/list1"/>
    <dgm:cxn modelId="{A000D32D-112E-4E5D-9182-6B0D102BEC79}" type="presParOf" srcId="{7574CAB0-2476-45F7-B179-F2FE8B2EC7F1}" destId="{2DA5480D-6ABB-4370-97BE-9524FFF1D28D}" srcOrd="22" destOrd="0" presId="urn:microsoft.com/office/officeart/2005/8/layout/list1"/>
    <dgm:cxn modelId="{A206D4F5-8CF1-4495-ACE2-DC79D5D2976F}" type="presParOf" srcId="{7574CAB0-2476-45F7-B179-F2FE8B2EC7F1}" destId="{0ED072BB-A5CA-4E3E-BE41-41BEB663AB48}" srcOrd="23" destOrd="0" presId="urn:microsoft.com/office/officeart/2005/8/layout/list1"/>
    <dgm:cxn modelId="{A84984E2-EF5E-4B55-9246-946527D557BC}" type="presParOf" srcId="{7574CAB0-2476-45F7-B179-F2FE8B2EC7F1}" destId="{92016C96-B5AD-40A6-821A-70FC1D5894B0}" srcOrd="24" destOrd="0" presId="urn:microsoft.com/office/officeart/2005/8/layout/list1"/>
    <dgm:cxn modelId="{4F89F694-8DC8-48F9-82EE-CFCF1332F703}" type="presParOf" srcId="{92016C96-B5AD-40A6-821A-70FC1D5894B0}" destId="{10269691-9D75-4A09-A406-38C6DB802674}" srcOrd="0" destOrd="0" presId="urn:microsoft.com/office/officeart/2005/8/layout/list1"/>
    <dgm:cxn modelId="{11C4A400-2E7B-4587-8B64-C69038E3120D}" type="presParOf" srcId="{92016C96-B5AD-40A6-821A-70FC1D5894B0}" destId="{6B60511A-499C-43EF-AEDD-9558273616C2}" srcOrd="1" destOrd="0" presId="urn:microsoft.com/office/officeart/2005/8/layout/list1"/>
    <dgm:cxn modelId="{F4B74FE5-0416-45F5-B585-AE40D1CAFEE7}" type="presParOf" srcId="{7574CAB0-2476-45F7-B179-F2FE8B2EC7F1}" destId="{977C7194-45F8-4D96-8CB7-F003613D6451}" srcOrd="25" destOrd="0" presId="urn:microsoft.com/office/officeart/2005/8/layout/list1"/>
    <dgm:cxn modelId="{F201C28E-147B-4557-AD98-1652BC08DC67}" type="presParOf" srcId="{7574CAB0-2476-45F7-B179-F2FE8B2EC7F1}" destId="{3C5F9FE4-E64F-4D78-80EF-6C314E28652C}" srcOrd="26" destOrd="0" presId="urn:microsoft.com/office/officeart/2005/8/layout/list1"/>
    <dgm:cxn modelId="{945BD444-7E11-4630-98F7-1D8156D2E0D8}" type="presParOf" srcId="{7574CAB0-2476-45F7-B179-F2FE8B2EC7F1}" destId="{234FB413-1CA9-4B92-892E-F9D246AA8CF7}" srcOrd="27" destOrd="0" presId="urn:microsoft.com/office/officeart/2005/8/layout/list1"/>
    <dgm:cxn modelId="{7ACD4E7B-633A-4794-9EE7-181426B964E3}" type="presParOf" srcId="{7574CAB0-2476-45F7-B179-F2FE8B2EC7F1}" destId="{E701BDE0-1019-4D18-9CAC-EF626D2B7B87}" srcOrd="28" destOrd="0" presId="urn:microsoft.com/office/officeart/2005/8/layout/list1"/>
    <dgm:cxn modelId="{18BC695F-A2CD-4118-AF4D-EBA4D7011684}" type="presParOf" srcId="{E701BDE0-1019-4D18-9CAC-EF626D2B7B87}" destId="{4022CE09-9555-43BB-BBFF-6E05B4D942BF}" srcOrd="0" destOrd="0" presId="urn:microsoft.com/office/officeart/2005/8/layout/list1"/>
    <dgm:cxn modelId="{D49FC563-49C7-4496-AA2F-06B4B0FB4F37}" type="presParOf" srcId="{E701BDE0-1019-4D18-9CAC-EF626D2B7B87}" destId="{C0FDB00F-F140-4E80-BB61-C1673B86B0CA}" srcOrd="1" destOrd="0" presId="urn:microsoft.com/office/officeart/2005/8/layout/list1"/>
    <dgm:cxn modelId="{F3D1686A-A13B-4B42-BA51-76FF24AC8A5F}" type="presParOf" srcId="{7574CAB0-2476-45F7-B179-F2FE8B2EC7F1}" destId="{4AE64E0B-7D05-4F38-BEAD-AB156A2566B4}" srcOrd="29" destOrd="0" presId="urn:microsoft.com/office/officeart/2005/8/layout/list1"/>
    <dgm:cxn modelId="{B0A94D05-203B-466D-9CDF-245D0D626CF1}" type="presParOf" srcId="{7574CAB0-2476-45F7-B179-F2FE8B2EC7F1}" destId="{E88193A4-AD8E-4259-9E2B-B3D9D994136E}"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7BE358-7432-4C4A-BA80-E1145440ECA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AD14FABD-54C3-4C0D-84D1-4082DA3BE5B2}">
      <dgm:prSet custT="1"/>
      <dgm:spPr/>
      <dgm:t>
        <a:bodyPr/>
        <a:lstStyle/>
        <a:p>
          <a:pPr>
            <a:lnSpc>
              <a:spcPct val="100000"/>
            </a:lnSpc>
          </a:pPr>
          <a:r>
            <a:rPr lang="en-US" sz="2000" cap="none" dirty="0"/>
            <a:t>Prevent injuries </a:t>
          </a:r>
        </a:p>
      </dgm:t>
    </dgm:pt>
    <dgm:pt modelId="{B64086C8-C093-4DDC-ADF2-251E1D86B642}" type="parTrans" cxnId="{6D935233-90DD-4FC5-B5EE-A56B46D07B1D}">
      <dgm:prSet/>
      <dgm:spPr/>
      <dgm:t>
        <a:bodyPr/>
        <a:lstStyle/>
        <a:p>
          <a:endParaRPr lang="en-US"/>
        </a:p>
      </dgm:t>
    </dgm:pt>
    <dgm:pt modelId="{B343B7A8-EE27-4A24-8A53-15DF226BCA03}" type="sibTrans" cxnId="{6D935233-90DD-4FC5-B5EE-A56B46D07B1D}">
      <dgm:prSet/>
      <dgm:spPr/>
      <dgm:t>
        <a:bodyPr/>
        <a:lstStyle/>
        <a:p>
          <a:endParaRPr lang="en-US"/>
        </a:p>
      </dgm:t>
    </dgm:pt>
    <dgm:pt modelId="{27948F22-BF38-4B7E-B774-51084F656BCD}">
      <dgm:prSet custT="1"/>
      <dgm:spPr/>
      <dgm:t>
        <a:bodyPr/>
        <a:lstStyle/>
        <a:p>
          <a:pPr>
            <a:lnSpc>
              <a:spcPct val="100000"/>
            </a:lnSpc>
          </a:pPr>
          <a:r>
            <a:rPr lang="en-US" sz="2000" cap="none" dirty="0"/>
            <a:t>Conduct incident investigations</a:t>
          </a:r>
        </a:p>
      </dgm:t>
    </dgm:pt>
    <dgm:pt modelId="{3C6F1798-4ED4-4BC1-885D-5E96729B68BB}" type="parTrans" cxnId="{7E34BD67-4C52-49C3-89DA-9241E9DB31A8}">
      <dgm:prSet/>
      <dgm:spPr/>
      <dgm:t>
        <a:bodyPr/>
        <a:lstStyle/>
        <a:p>
          <a:endParaRPr lang="en-US"/>
        </a:p>
      </dgm:t>
    </dgm:pt>
    <dgm:pt modelId="{A99790DD-33D5-49FE-AA6A-11942A9ABD4C}" type="sibTrans" cxnId="{7E34BD67-4C52-49C3-89DA-9241E9DB31A8}">
      <dgm:prSet/>
      <dgm:spPr/>
      <dgm:t>
        <a:bodyPr/>
        <a:lstStyle/>
        <a:p>
          <a:endParaRPr lang="en-US"/>
        </a:p>
      </dgm:t>
    </dgm:pt>
    <dgm:pt modelId="{F8B7612D-FCBD-40F3-9CCF-51B84EA79346}">
      <dgm:prSet custT="1"/>
      <dgm:spPr/>
      <dgm:t>
        <a:bodyPr/>
        <a:lstStyle/>
        <a:p>
          <a:pPr>
            <a:lnSpc>
              <a:spcPct val="100000"/>
            </a:lnSpc>
          </a:pPr>
          <a:r>
            <a:rPr lang="en-US" sz="2000" cap="none" dirty="0"/>
            <a:t>Report injuries quickly</a:t>
          </a:r>
        </a:p>
      </dgm:t>
    </dgm:pt>
    <dgm:pt modelId="{391B7647-C95F-4FB5-A4E4-9BF62391BA7E}" type="parTrans" cxnId="{08ADAADD-DF00-451C-B375-B3E57DD9B10F}">
      <dgm:prSet/>
      <dgm:spPr/>
      <dgm:t>
        <a:bodyPr/>
        <a:lstStyle/>
        <a:p>
          <a:endParaRPr lang="en-US"/>
        </a:p>
      </dgm:t>
    </dgm:pt>
    <dgm:pt modelId="{C4AB2BB7-E4ED-4511-B9EA-BE690A662AE6}" type="sibTrans" cxnId="{08ADAADD-DF00-451C-B375-B3E57DD9B10F}">
      <dgm:prSet/>
      <dgm:spPr/>
      <dgm:t>
        <a:bodyPr/>
        <a:lstStyle/>
        <a:p>
          <a:endParaRPr lang="en-US"/>
        </a:p>
      </dgm:t>
    </dgm:pt>
    <dgm:pt modelId="{13807128-C0B4-4D20-9041-F5DF0F6B05A8}">
      <dgm:prSet custT="1"/>
      <dgm:spPr/>
      <dgm:t>
        <a:bodyPr/>
        <a:lstStyle/>
        <a:p>
          <a:pPr>
            <a:lnSpc>
              <a:spcPct val="100000"/>
            </a:lnSpc>
          </a:pPr>
          <a:r>
            <a:rPr lang="en-US" sz="2000" cap="none" dirty="0"/>
            <a:t>Implement a drug-free workplace program</a:t>
          </a:r>
        </a:p>
      </dgm:t>
    </dgm:pt>
    <dgm:pt modelId="{348774B9-4A04-49FF-B619-AD2F263FCD7A}" type="parTrans" cxnId="{57F4C19E-BE1E-48B4-8981-B62416656096}">
      <dgm:prSet/>
      <dgm:spPr/>
      <dgm:t>
        <a:bodyPr/>
        <a:lstStyle/>
        <a:p>
          <a:endParaRPr lang="en-US"/>
        </a:p>
      </dgm:t>
    </dgm:pt>
    <dgm:pt modelId="{5A555731-9E5B-4BBA-85F6-111A6A2A5910}" type="sibTrans" cxnId="{57F4C19E-BE1E-48B4-8981-B62416656096}">
      <dgm:prSet/>
      <dgm:spPr/>
      <dgm:t>
        <a:bodyPr/>
        <a:lstStyle/>
        <a:p>
          <a:endParaRPr lang="en-US"/>
        </a:p>
      </dgm:t>
    </dgm:pt>
    <dgm:pt modelId="{8DD30B2D-B721-43F9-B6F9-7F7A851D0A73}" type="pres">
      <dgm:prSet presAssocID="{B57BE358-7432-4C4A-BA80-E1145440ECA6}" presName="root" presStyleCnt="0">
        <dgm:presLayoutVars>
          <dgm:dir/>
          <dgm:resizeHandles val="exact"/>
        </dgm:presLayoutVars>
      </dgm:prSet>
      <dgm:spPr/>
      <dgm:t>
        <a:bodyPr/>
        <a:lstStyle/>
        <a:p>
          <a:endParaRPr lang="en-US"/>
        </a:p>
      </dgm:t>
    </dgm:pt>
    <dgm:pt modelId="{DAC06660-1539-4DF0-9199-6740A8D7DA5E}" type="pres">
      <dgm:prSet presAssocID="{AD14FABD-54C3-4C0D-84D1-4082DA3BE5B2}" presName="compNode" presStyleCnt="0"/>
      <dgm:spPr/>
    </dgm:pt>
    <dgm:pt modelId="{E503A0AA-A05D-48B0-B93D-0F1776F214AE}" type="pres">
      <dgm:prSet presAssocID="{AD14FABD-54C3-4C0D-84D1-4082DA3BE5B2}" presName="iconRect" presStyleLbl="node1" presStyleIdx="0" presStyleCnt="4" custLinFactNeighborX="-7672" custLinFactNeighborY="21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struction worker female with solid fill"/>
        </a:ext>
      </dgm:extLst>
    </dgm:pt>
    <dgm:pt modelId="{7D32164C-3545-4083-8635-53377CF9A8D1}" type="pres">
      <dgm:prSet presAssocID="{AD14FABD-54C3-4C0D-84D1-4082DA3BE5B2}" presName="spaceRect" presStyleCnt="0"/>
      <dgm:spPr/>
    </dgm:pt>
    <dgm:pt modelId="{BC00F057-85E5-476D-81D9-5865978E0B74}" type="pres">
      <dgm:prSet presAssocID="{AD14FABD-54C3-4C0D-84D1-4082DA3BE5B2}" presName="textRect" presStyleLbl="revTx" presStyleIdx="0" presStyleCnt="4" custScaleX="90910" custLinFactNeighborX="3041" custLinFactNeighborY="-820">
        <dgm:presLayoutVars>
          <dgm:chMax val="1"/>
          <dgm:chPref val="1"/>
        </dgm:presLayoutVars>
      </dgm:prSet>
      <dgm:spPr/>
      <dgm:t>
        <a:bodyPr/>
        <a:lstStyle/>
        <a:p>
          <a:endParaRPr lang="en-US"/>
        </a:p>
      </dgm:t>
    </dgm:pt>
    <dgm:pt modelId="{43D956F9-1197-4B08-B4F1-DC6CF95B058B}" type="pres">
      <dgm:prSet presAssocID="{B343B7A8-EE27-4A24-8A53-15DF226BCA03}" presName="sibTrans" presStyleCnt="0"/>
      <dgm:spPr/>
    </dgm:pt>
    <dgm:pt modelId="{0D330384-BA5D-4A28-A576-B8808697FAC9}" type="pres">
      <dgm:prSet presAssocID="{27948F22-BF38-4B7E-B774-51084F656BCD}" presName="compNode" presStyleCnt="0"/>
      <dgm:spPr/>
    </dgm:pt>
    <dgm:pt modelId="{9FC3F52C-B7E8-4C12-A8A2-0941163E0248}" type="pres">
      <dgm:prSet presAssocID="{27948F22-BF38-4B7E-B774-51084F656BCD}" presName="iconRect" presStyleLbl="node1" presStyleIdx="1" presStyleCnt="4" custLinFactX="100000" custLinFactNeighborX="135520" custLinFactNeighborY="328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CE7F4AC2-E593-498D-B5B3-1D9619804CD4}" type="pres">
      <dgm:prSet presAssocID="{27948F22-BF38-4B7E-B774-51084F656BCD}" presName="spaceRect" presStyleCnt="0"/>
      <dgm:spPr/>
    </dgm:pt>
    <dgm:pt modelId="{F4965A9F-3308-49EB-9E4F-BF3587816ED3}" type="pres">
      <dgm:prSet presAssocID="{27948F22-BF38-4B7E-B774-51084F656BCD}" presName="textRect" presStyleLbl="revTx" presStyleIdx="1" presStyleCnt="4" custLinFactX="12600" custLinFactNeighborX="100000" custLinFactNeighborY="-820">
        <dgm:presLayoutVars>
          <dgm:chMax val="1"/>
          <dgm:chPref val="1"/>
        </dgm:presLayoutVars>
      </dgm:prSet>
      <dgm:spPr/>
      <dgm:t>
        <a:bodyPr/>
        <a:lstStyle/>
        <a:p>
          <a:endParaRPr lang="en-US"/>
        </a:p>
      </dgm:t>
    </dgm:pt>
    <dgm:pt modelId="{1AE5EC4F-6356-4DBE-B4F6-48E152870CAD}" type="pres">
      <dgm:prSet presAssocID="{A99790DD-33D5-49FE-AA6A-11942A9ABD4C}" presName="sibTrans" presStyleCnt="0"/>
      <dgm:spPr/>
    </dgm:pt>
    <dgm:pt modelId="{38826202-66F1-453F-8D8F-F735ACC52C07}" type="pres">
      <dgm:prSet presAssocID="{F8B7612D-FCBD-40F3-9CCF-51B84EA79346}" presName="compNode" presStyleCnt="0"/>
      <dgm:spPr/>
    </dgm:pt>
    <dgm:pt modelId="{0A2D95A6-674E-46BB-97F9-85E4F6CAD14D}" type="pres">
      <dgm:prSet presAssocID="{F8B7612D-FCBD-40F3-9CCF-51B84EA79346}" presName="iconRect" presStyleLbl="node1" presStyleIdx="2" presStyleCnt="4" custLinFactX="100000" custLinFactNeighborX="127323" custLinFactNeighborY="54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peaker phone with solid fill"/>
        </a:ext>
      </dgm:extLst>
    </dgm:pt>
    <dgm:pt modelId="{65C10A25-6D4A-4026-A2B6-04D730AB310B}" type="pres">
      <dgm:prSet presAssocID="{F8B7612D-FCBD-40F3-9CCF-51B84EA79346}" presName="spaceRect" presStyleCnt="0"/>
      <dgm:spPr/>
    </dgm:pt>
    <dgm:pt modelId="{58A7A274-999C-4AC8-A5DA-52BEA7C1188E}" type="pres">
      <dgm:prSet presAssocID="{F8B7612D-FCBD-40F3-9CCF-51B84EA79346}" presName="textRect" presStyleLbl="revTx" presStyleIdx="2" presStyleCnt="4" custScaleX="87481" custLinFactX="26688" custLinFactNeighborX="100000" custLinFactNeighborY="-820">
        <dgm:presLayoutVars>
          <dgm:chMax val="1"/>
          <dgm:chPref val="1"/>
        </dgm:presLayoutVars>
      </dgm:prSet>
      <dgm:spPr/>
      <dgm:t>
        <a:bodyPr/>
        <a:lstStyle/>
        <a:p>
          <a:endParaRPr lang="en-US"/>
        </a:p>
      </dgm:t>
    </dgm:pt>
    <dgm:pt modelId="{7945CC63-103A-416B-9A93-A995F1055747}" type="pres">
      <dgm:prSet presAssocID="{C4AB2BB7-E4ED-4511-B9EA-BE690A662AE6}" presName="sibTrans" presStyleCnt="0"/>
      <dgm:spPr/>
    </dgm:pt>
    <dgm:pt modelId="{162343BB-06A3-46B7-B3EF-8D304E3E31E1}" type="pres">
      <dgm:prSet presAssocID="{13807128-C0B4-4D20-9041-F5DF0F6B05A8}" presName="compNode" presStyleCnt="0"/>
      <dgm:spPr/>
    </dgm:pt>
    <dgm:pt modelId="{EBA2E877-D459-469F-9E0B-87B704D1199D}" type="pres">
      <dgm:prSet presAssocID="{13807128-C0B4-4D20-9041-F5DF0F6B05A8}" presName="iconRect" presStyleLbl="node1" presStyleIdx="3" presStyleCnt="4" custLinFactX="-243393" custLinFactNeighborX="-300000" custLinFactNeighborY="-627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ipboard with solid fill"/>
        </a:ext>
      </dgm:extLst>
    </dgm:pt>
    <dgm:pt modelId="{AACBBDBE-1EC4-4931-AE43-83F682F602DE}" type="pres">
      <dgm:prSet presAssocID="{13807128-C0B4-4D20-9041-F5DF0F6B05A8}" presName="spaceRect" presStyleCnt="0"/>
      <dgm:spPr/>
    </dgm:pt>
    <dgm:pt modelId="{75C88D67-A2FD-45BE-BB08-462A1668BE1D}" type="pres">
      <dgm:prSet presAssocID="{13807128-C0B4-4D20-9041-F5DF0F6B05A8}" presName="textRect" presStyleLbl="revTx" presStyleIdx="3" presStyleCnt="4" custLinFactX="-100000" custLinFactNeighborX="-141264" custLinFactNeighborY="-8049">
        <dgm:presLayoutVars>
          <dgm:chMax val="1"/>
          <dgm:chPref val="1"/>
        </dgm:presLayoutVars>
      </dgm:prSet>
      <dgm:spPr/>
      <dgm:t>
        <a:bodyPr/>
        <a:lstStyle/>
        <a:p>
          <a:endParaRPr lang="en-US"/>
        </a:p>
      </dgm:t>
    </dgm:pt>
  </dgm:ptLst>
  <dgm:cxnLst>
    <dgm:cxn modelId="{888EFF6B-0590-43DE-9B6F-747D058DD61C}" type="presOf" srcId="{13807128-C0B4-4D20-9041-F5DF0F6B05A8}" destId="{75C88D67-A2FD-45BE-BB08-462A1668BE1D}" srcOrd="0" destOrd="0" presId="urn:microsoft.com/office/officeart/2018/2/layout/IconLabelList"/>
    <dgm:cxn modelId="{7E34BD67-4C52-49C3-89DA-9241E9DB31A8}" srcId="{B57BE358-7432-4C4A-BA80-E1145440ECA6}" destId="{27948F22-BF38-4B7E-B774-51084F656BCD}" srcOrd="1" destOrd="0" parTransId="{3C6F1798-4ED4-4BC1-885D-5E96729B68BB}" sibTransId="{A99790DD-33D5-49FE-AA6A-11942A9ABD4C}"/>
    <dgm:cxn modelId="{6BE9FC26-F675-4C35-8B6D-9064F89FC599}" type="presOf" srcId="{27948F22-BF38-4B7E-B774-51084F656BCD}" destId="{F4965A9F-3308-49EB-9E4F-BF3587816ED3}" srcOrd="0" destOrd="0" presId="urn:microsoft.com/office/officeart/2018/2/layout/IconLabelList"/>
    <dgm:cxn modelId="{6D36A77F-F95B-48B7-AD68-8A9F342C7609}" type="presOf" srcId="{F8B7612D-FCBD-40F3-9CCF-51B84EA79346}" destId="{58A7A274-999C-4AC8-A5DA-52BEA7C1188E}" srcOrd="0" destOrd="0" presId="urn:microsoft.com/office/officeart/2018/2/layout/IconLabelList"/>
    <dgm:cxn modelId="{395E3A8A-2BFE-47D0-9D2E-194F321FE781}" type="presOf" srcId="{B57BE358-7432-4C4A-BA80-E1145440ECA6}" destId="{8DD30B2D-B721-43F9-B6F9-7F7A851D0A73}" srcOrd="0" destOrd="0" presId="urn:microsoft.com/office/officeart/2018/2/layout/IconLabelList"/>
    <dgm:cxn modelId="{6D935233-90DD-4FC5-B5EE-A56B46D07B1D}" srcId="{B57BE358-7432-4C4A-BA80-E1145440ECA6}" destId="{AD14FABD-54C3-4C0D-84D1-4082DA3BE5B2}" srcOrd="0" destOrd="0" parTransId="{B64086C8-C093-4DDC-ADF2-251E1D86B642}" sibTransId="{B343B7A8-EE27-4A24-8A53-15DF226BCA03}"/>
    <dgm:cxn modelId="{57F4C19E-BE1E-48B4-8981-B62416656096}" srcId="{B57BE358-7432-4C4A-BA80-E1145440ECA6}" destId="{13807128-C0B4-4D20-9041-F5DF0F6B05A8}" srcOrd="3" destOrd="0" parTransId="{348774B9-4A04-49FF-B619-AD2F263FCD7A}" sibTransId="{5A555731-9E5B-4BBA-85F6-111A6A2A5910}"/>
    <dgm:cxn modelId="{AE0AEEA0-B43A-496F-B36A-E0279588CB88}" type="presOf" srcId="{AD14FABD-54C3-4C0D-84D1-4082DA3BE5B2}" destId="{BC00F057-85E5-476D-81D9-5865978E0B74}" srcOrd="0" destOrd="0" presId="urn:microsoft.com/office/officeart/2018/2/layout/IconLabelList"/>
    <dgm:cxn modelId="{08ADAADD-DF00-451C-B375-B3E57DD9B10F}" srcId="{B57BE358-7432-4C4A-BA80-E1145440ECA6}" destId="{F8B7612D-FCBD-40F3-9CCF-51B84EA79346}" srcOrd="2" destOrd="0" parTransId="{391B7647-C95F-4FB5-A4E4-9BF62391BA7E}" sibTransId="{C4AB2BB7-E4ED-4511-B9EA-BE690A662AE6}"/>
    <dgm:cxn modelId="{7583EC75-FBC0-42DD-86C7-AAD7F8D07A56}" type="presParOf" srcId="{8DD30B2D-B721-43F9-B6F9-7F7A851D0A73}" destId="{DAC06660-1539-4DF0-9199-6740A8D7DA5E}" srcOrd="0" destOrd="0" presId="urn:microsoft.com/office/officeart/2018/2/layout/IconLabelList"/>
    <dgm:cxn modelId="{427DC277-252D-4EC8-94D2-A5966F1F8CE4}" type="presParOf" srcId="{DAC06660-1539-4DF0-9199-6740A8D7DA5E}" destId="{E503A0AA-A05D-48B0-B93D-0F1776F214AE}" srcOrd="0" destOrd="0" presId="urn:microsoft.com/office/officeart/2018/2/layout/IconLabelList"/>
    <dgm:cxn modelId="{EE7EEFEF-4959-4C41-92B1-7AC8EB0C50F3}" type="presParOf" srcId="{DAC06660-1539-4DF0-9199-6740A8D7DA5E}" destId="{7D32164C-3545-4083-8635-53377CF9A8D1}" srcOrd="1" destOrd="0" presId="urn:microsoft.com/office/officeart/2018/2/layout/IconLabelList"/>
    <dgm:cxn modelId="{B39E0166-9CAC-418D-B87F-641B73D271F4}" type="presParOf" srcId="{DAC06660-1539-4DF0-9199-6740A8D7DA5E}" destId="{BC00F057-85E5-476D-81D9-5865978E0B74}" srcOrd="2" destOrd="0" presId="urn:microsoft.com/office/officeart/2018/2/layout/IconLabelList"/>
    <dgm:cxn modelId="{2E117A00-220B-42A4-87AE-BFDE30C4F4E9}" type="presParOf" srcId="{8DD30B2D-B721-43F9-B6F9-7F7A851D0A73}" destId="{43D956F9-1197-4B08-B4F1-DC6CF95B058B}" srcOrd="1" destOrd="0" presId="urn:microsoft.com/office/officeart/2018/2/layout/IconLabelList"/>
    <dgm:cxn modelId="{B07729B5-070F-487E-A38B-131B13753FE7}" type="presParOf" srcId="{8DD30B2D-B721-43F9-B6F9-7F7A851D0A73}" destId="{0D330384-BA5D-4A28-A576-B8808697FAC9}" srcOrd="2" destOrd="0" presId="urn:microsoft.com/office/officeart/2018/2/layout/IconLabelList"/>
    <dgm:cxn modelId="{F4CF11A0-2EF4-4E1B-888A-3784C82FCFA0}" type="presParOf" srcId="{0D330384-BA5D-4A28-A576-B8808697FAC9}" destId="{9FC3F52C-B7E8-4C12-A8A2-0941163E0248}" srcOrd="0" destOrd="0" presId="urn:microsoft.com/office/officeart/2018/2/layout/IconLabelList"/>
    <dgm:cxn modelId="{DD408D95-6E7E-44FA-9A0A-647FAB7606B1}" type="presParOf" srcId="{0D330384-BA5D-4A28-A576-B8808697FAC9}" destId="{CE7F4AC2-E593-498D-B5B3-1D9619804CD4}" srcOrd="1" destOrd="0" presId="urn:microsoft.com/office/officeart/2018/2/layout/IconLabelList"/>
    <dgm:cxn modelId="{A2554483-64AC-4E73-8309-18FBC579316E}" type="presParOf" srcId="{0D330384-BA5D-4A28-A576-B8808697FAC9}" destId="{F4965A9F-3308-49EB-9E4F-BF3587816ED3}" srcOrd="2" destOrd="0" presId="urn:microsoft.com/office/officeart/2018/2/layout/IconLabelList"/>
    <dgm:cxn modelId="{3A124E2D-BAD7-4348-B3BE-49E74BD4074D}" type="presParOf" srcId="{8DD30B2D-B721-43F9-B6F9-7F7A851D0A73}" destId="{1AE5EC4F-6356-4DBE-B4F6-48E152870CAD}" srcOrd="3" destOrd="0" presId="urn:microsoft.com/office/officeart/2018/2/layout/IconLabelList"/>
    <dgm:cxn modelId="{52687264-ED93-485B-90EC-A57025D07300}" type="presParOf" srcId="{8DD30B2D-B721-43F9-B6F9-7F7A851D0A73}" destId="{38826202-66F1-453F-8D8F-F735ACC52C07}" srcOrd="4" destOrd="0" presId="urn:microsoft.com/office/officeart/2018/2/layout/IconLabelList"/>
    <dgm:cxn modelId="{383AD017-4892-455C-981C-E78EAAEE60D5}" type="presParOf" srcId="{38826202-66F1-453F-8D8F-F735ACC52C07}" destId="{0A2D95A6-674E-46BB-97F9-85E4F6CAD14D}" srcOrd="0" destOrd="0" presId="urn:microsoft.com/office/officeart/2018/2/layout/IconLabelList"/>
    <dgm:cxn modelId="{101A6C27-B7D1-466C-9893-D7FFA1517C97}" type="presParOf" srcId="{38826202-66F1-453F-8D8F-F735ACC52C07}" destId="{65C10A25-6D4A-4026-A2B6-04D730AB310B}" srcOrd="1" destOrd="0" presId="urn:microsoft.com/office/officeart/2018/2/layout/IconLabelList"/>
    <dgm:cxn modelId="{FE2EEF79-7241-4088-813C-B8C58FECDAC2}" type="presParOf" srcId="{38826202-66F1-453F-8D8F-F735ACC52C07}" destId="{58A7A274-999C-4AC8-A5DA-52BEA7C1188E}" srcOrd="2" destOrd="0" presId="urn:microsoft.com/office/officeart/2018/2/layout/IconLabelList"/>
    <dgm:cxn modelId="{3D6F27D5-F10F-40F0-ABE9-6608882BA29D}" type="presParOf" srcId="{8DD30B2D-B721-43F9-B6F9-7F7A851D0A73}" destId="{7945CC63-103A-416B-9A93-A995F1055747}" srcOrd="5" destOrd="0" presId="urn:microsoft.com/office/officeart/2018/2/layout/IconLabelList"/>
    <dgm:cxn modelId="{AAA535EA-E1B4-4332-B304-96EF288146EE}" type="presParOf" srcId="{8DD30B2D-B721-43F9-B6F9-7F7A851D0A73}" destId="{162343BB-06A3-46B7-B3EF-8D304E3E31E1}" srcOrd="6" destOrd="0" presId="urn:microsoft.com/office/officeart/2018/2/layout/IconLabelList"/>
    <dgm:cxn modelId="{8594CA7F-E034-4E5E-BFB9-9FFD45D75FC7}" type="presParOf" srcId="{162343BB-06A3-46B7-B3EF-8D304E3E31E1}" destId="{EBA2E877-D459-469F-9E0B-87B704D1199D}" srcOrd="0" destOrd="0" presId="urn:microsoft.com/office/officeart/2018/2/layout/IconLabelList"/>
    <dgm:cxn modelId="{BFEAC584-5077-429B-B379-85A1399EE9F4}" type="presParOf" srcId="{162343BB-06A3-46B7-B3EF-8D304E3E31E1}" destId="{AACBBDBE-1EC4-4931-AE43-83F682F602DE}" srcOrd="1" destOrd="0" presId="urn:microsoft.com/office/officeart/2018/2/layout/IconLabelList"/>
    <dgm:cxn modelId="{0A0E7739-8C4B-4DD4-8922-B0EF54072357}" type="presParOf" srcId="{162343BB-06A3-46B7-B3EF-8D304E3E31E1}" destId="{75C88D67-A2FD-45BE-BB08-462A1668BE1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A990498-F382-4114-960C-36F4B1567C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94D00D-B289-44E5-8942-635A41F85FA3}">
      <dgm:prSet custT="1"/>
      <dgm:spPr/>
      <dgm:t>
        <a:bodyPr/>
        <a:lstStyle/>
        <a:p>
          <a:r>
            <a:rPr lang="en-US" sz="2000" dirty="0"/>
            <a:t>What is a chain of custody form?</a:t>
          </a:r>
        </a:p>
      </dgm:t>
    </dgm:pt>
    <dgm:pt modelId="{63243758-8CFE-49C6-AABF-F7A2B74F770D}" type="parTrans" cxnId="{E9E0044A-272C-4A96-B9BD-B996D887B922}">
      <dgm:prSet/>
      <dgm:spPr/>
      <dgm:t>
        <a:bodyPr/>
        <a:lstStyle/>
        <a:p>
          <a:endParaRPr lang="en-US"/>
        </a:p>
      </dgm:t>
    </dgm:pt>
    <dgm:pt modelId="{CDDF939A-4E51-48C1-B709-E3E9B2B03E58}" type="sibTrans" cxnId="{E9E0044A-272C-4A96-B9BD-B996D887B922}">
      <dgm:prSet/>
      <dgm:spPr/>
      <dgm:t>
        <a:bodyPr/>
        <a:lstStyle/>
        <a:p>
          <a:endParaRPr lang="en-US"/>
        </a:p>
      </dgm:t>
    </dgm:pt>
    <dgm:pt modelId="{5F673FD0-9595-4DA5-A213-446FF2936732}">
      <dgm:prSet custT="1"/>
      <dgm:spPr/>
      <dgm:t>
        <a:bodyPr/>
        <a:lstStyle/>
        <a:p>
          <a:r>
            <a:rPr lang="en-US" sz="2000" dirty="0"/>
            <a:t>Who is our medical review officer?</a:t>
          </a:r>
        </a:p>
      </dgm:t>
    </dgm:pt>
    <dgm:pt modelId="{71E4D933-A4DF-419C-84F1-6DEB1114AD33}" type="parTrans" cxnId="{99652FED-AD25-48CA-B101-D1C6A5104178}">
      <dgm:prSet/>
      <dgm:spPr/>
      <dgm:t>
        <a:bodyPr/>
        <a:lstStyle/>
        <a:p>
          <a:endParaRPr lang="en-US"/>
        </a:p>
      </dgm:t>
    </dgm:pt>
    <dgm:pt modelId="{F086139D-7900-43A8-8F1A-2CC659DC2D2F}" type="sibTrans" cxnId="{99652FED-AD25-48CA-B101-D1C6A5104178}">
      <dgm:prSet/>
      <dgm:spPr/>
      <dgm:t>
        <a:bodyPr/>
        <a:lstStyle/>
        <a:p>
          <a:endParaRPr lang="en-US"/>
        </a:p>
      </dgm:t>
    </dgm:pt>
    <dgm:pt modelId="{C5033106-F255-425D-B08A-65A27C6F532E}">
      <dgm:prSet custT="1"/>
      <dgm:spPr/>
      <dgm:t>
        <a:bodyPr/>
        <a:lstStyle/>
        <a:p>
          <a:r>
            <a:rPr lang="en-US" sz="2000" dirty="0"/>
            <a:t>What is the difference between a collection site and a laboratory?</a:t>
          </a:r>
        </a:p>
      </dgm:t>
    </dgm:pt>
    <dgm:pt modelId="{FE0D78CD-D7BD-47EE-BB79-A28EEF89E34C}" type="parTrans" cxnId="{BC9EE35B-669F-4CA1-B43D-2CA62AEC1E59}">
      <dgm:prSet/>
      <dgm:spPr/>
      <dgm:t>
        <a:bodyPr/>
        <a:lstStyle/>
        <a:p>
          <a:endParaRPr lang="en-US"/>
        </a:p>
      </dgm:t>
    </dgm:pt>
    <dgm:pt modelId="{A9E06A9E-F34E-430B-8DA1-2ED40E5FDB80}" type="sibTrans" cxnId="{BC9EE35B-669F-4CA1-B43D-2CA62AEC1E59}">
      <dgm:prSet/>
      <dgm:spPr/>
      <dgm:t>
        <a:bodyPr/>
        <a:lstStyle/>
        <a:p>
          <a:endParaRPr lang="en-US"/>
        </a:p>
      </dgm:t>
    </dgm:pt>
    <dgm:pt modelId="{3AE56E9D-2B68-4ED1-AC97-7B481A368DDB}">
      <dgm:prSet custT="1"/>
      <dgm:spPr/>
      <dgm:t>
        <a:bodyPr/>
        <a:lstStyle/>
        <a:p>
          <a:r>
            <a:rPr lang="en-US" sz="2000" dirty="0"/>
            <a:t>What if my business does not offer an employee assistance program?</a:t>
          </a:r>
        </a:p>
      </dgm:t>
    </dgm:pt>
    <dgm:pt modelId="{CFE34406-24E7-4EB9-B96F-77770706FE96}" type="parTrans" cxnId="{02430D42-43A6-435C-B12D-F2FEABE91C2C}">
      <dgm:prSet/>
      <dgm:spPr/>
      <dgm:t>
        <a:bodyPr/>
        <a:lstStyle/>
        <a:p>
          <a:endParaRPr lang="en-US"/>
        </a:p>
      </dgm:t>
    </dgm:pt>
    <dgm:pt modelId="{EC182D2E-F4E7-485F-A1EC-56E13F99837A}" type="sibTrans" cxnId="{02430D42-43A6-435C-B12D-F2FEABE91C2C}">
      <dgm:prSet/>
      <dgm:spPr/>
      <dgm:t>
        <a:bodyPr/>
        <a:lstStyle/>
        <a:p>
          <a:endParaRPr lang="en-US"/>
        </a:p>
      </dgm:t>
    </dgm:pt>
    <dgm:pt modelId="{89506E0C-8254-4F72-8B78-EAF0E298A942}">
      <dgm:prSet custT="1"/>
      <dgm:spPr/>
      <dgm:t>
        <a:bodyPr/>
        <a:lstStyle/>
        <a:p>
          <a:r>
            <a:rPr lang="en-US" sz="2000" dirty="0"/>
            <a:t>When is follow-up testing required?</a:t>
          </a:r>
        </a:p>
      </dgm:t>
    </dgm:pt>
    <dgm:pt modelId="{597EF048-B73D-4E43-A372-DD6AF23B7188}" type="parTrans" cxnId="{7AE413B3-DC19-4922-8D60-1089CB794612}">
      <dgm:prSet/>
      <dgm:spPr/>
      <dgm:t>
        <a:bodyPr/>
        <a:lstStyle/>
        <a:p>
          <a:endParaRPr lang="en-US"/>
        </a:p>
      </dgm:t>
    </dgm:pt>
    <dgm:pt modelId="{C07DEC33-BEC2-461A-B5F1-F67AA18451F3}" type="sibTrans" cxnId="{7AE413B3-DC19-4922-8D60-1089CB794612}">
      <dgm:prSet/>
      <dgm:spPr/>
      <dgm:t>
        <a:bodyPr/>
        <a:lstStyle/>
        <a:p>
          <a:endParaRPr lang="en-US"/>
        </a:p>
      </dgm:t>
    </dgm:pt>
    <dgm:pt modelId="{AD3A3CEB-700E-42B5-876B-F4303A22EDE9}" type="pres">
      <dgm:prSet presAssocID="{2A990498-F382-4114-960C-36F4B1567C7F}" presName="linear" presStyleCnt="0">
        <dgm:presLayoutVars>
          <dgm:animLvl val="lvl"/>
          <dgm:resizeHandles val="exact"/>
        </dgm:presLayoutVars>
      </dgm:prSet>
      <dgm:spPr/>
      <dgm:t>
        <a:bodyPr/>
        <a:lstStyle/>
        <a:p>
          <a:endParaRPr lang="en-US"/>
        </a:p>
      </dgm:t>
    </dgm:pt>
    <dgm:pt modelId="{77C86689-A862-4BEC-A615-FFDD0BFC51F2}" type="pres">
      <dgm:prSet presAssocID="{1594D00D-B289-44E5-8942-635A41F85FA3}" presName="parentText" presStyleLbl="node1" presStyleIdx="0" presStyleCnt="5" custLinFactNeighborY="-14106">
        <dgm:presLayoutVars>
          <dgm:chMax val="0"/>
          <dgm:bulletEnabled val="1"/>
        </dgm:presLayoutVars>
      </dgm:prSet>
      <dgm:spPr/>
      <dgm:t>
        <a:bodyPr/>
        <a:lstStyle/>
        <a:p>
          <a:endParaRPr lang="en-US"/>
        </a:p>
      </dgm:t>
    </dgm:pt>
    <dgm:pt modelId="{D24D31B1-1507-4495-88BF-727DA336AB10}" type="pres">
      <dgm:prSet presAssocID="{CDDF939A-4E51-48C1-B709-E3E9B2B03E58}" presName="spacer" presStyleCnt="0"/>
      <dgm:spPr/>
    </dgm:pt>
    <dgm:pt modelId="{4FAA2288-1C8F-4BC2-8428-AE67BE859939}" type="pres">
      <dgm:prSet presAssocID="{5F673FD0-9595-4DA5-A213-446FF2936732}" presName="parentText" presStyleLbl="node1" presStyleIdx="1" presStyleCnt="5">
        <dgm:presLayoutVars>
          <dgm:chMax val="0"/>
          <dgm:bulletEnabled val="1"/>
        </dgm:presLayoutVars>
      </dgm:prSet>
      <dgm:spPr/>
      <dgm:t>
        <a:bodyPr/>
        <a:lstStyle/>
        <a:p>
          <a:endParaRPr lang="en-US"/>
        </a:p>
      </dgm:t>
    </dgm:pt>
    <dgm:pt modelId="{1837FA06-7953-4CC6-A5AF-1FD9AF70F044}" type="pres">
      <dgm:prSet presAssocID="{F086139D-7900-43A8-8F1A-2CC659DC2D2F}" presName="spacer" presStyleCnt="0"/>
      <dgm:spPr/>
    </dgm:pt>
    <dgm:pt modelId="{8BE04A12-09C2-4BDB-BACC-5ABA7636C76D}" type="pres">
      <dgm:prSet presAssocID="{C5033106-F255-425D-B08A-65A27C6F532E}" presName="parentText" presStyleLbl="node1" presStyleIdx="2" presStyleCnt="5">
        <dgm:presLayoutVars>
          <dgm:chMax val="0"/>
          <dgm:bulletEnabled val="1"/>
        </dgm:presLayoutVars>
      </dgm:prSet>
      <dgm:spPr/>
      <dgm:t>
        <a:bodyPr/>
        <a:lstStyle/>
        <a:p>
          <a:endParaRPr lang="en-US"/>
        </a:p>
      </dgm:t>
    </dgm:pt>
    <dgm:pt modelId="{86C08AE1-5C42-465A-9F47-3B4183BB1F3E}" type="pres">
      <dgm:prSet presAssocID="{A9E06A9E-F34E-430B-8DA1-2ED40E5FDB80}" presName="spacer" presStyleCnt="0"/>
      <dgm:spPr/>
    </dgm:pt>
    <dgm:pt modelId="{C733FCF8-742E-4E48-9C3C-923B06586EBD}" type="pres">
      <dgm:prSet presAssocID="{3AE56E9D-2B68-4ED1-AC97-7B481A368DDB}" presName="parentText" presStyleLbl="node1" presStyleIdx="3" presStyleCnt="5" custLinFactNeighborY="16325">
        <dgm:presLayoutVars>
          <dgm:chMax val="0"/>
          <dgm:bulletEnabled val="1"/>
        </dgm:presLayoutVars>
      </dgm:prSet>
      <dgm:spPr/>
      <dgm:t>
        <a:bodyPr/>
        <a:lstStyle/>
        <a:p>
          <a:endParaRPr lang="en-US"/>
        </a:p>
      </dgm:t>
    </dgm:pt>
    <dgm:pt modelId="{4502B9BA-A629-4C55-856D-E4CE0BCB9012}" type="pres">
      <dgm:prSet presAssocID="{EC182D2E-F4E7-485F-A1EC-56E13F99837A}" presName="spacer" presStyleCnt="0"/>
      <dgm:spPr/>
    </dgm:pt>
    <dgm:pt modelId="{A0F2C992-6476-42F8-8BF5-78571C9B7978}" type="pres">
      <dgm:prSet presAssocID="{89506E0C-8254-4F72-8B78-EAF0E298A942}" presName="parentText" presStyleLbl="node1" presStyleIdx="4" presStyleCnt="5">
        <dgm:presLayoutVars>
          <dgm:chMax val="0"/>
          <dgm:bulletEnabled val="1"/>
        </dgm:presLayoutVars>
      </dgm:prSet>
      <dgm:spPr/>
      <dgm:t>
        <a:bodyPr/>
        <a:lstStyle/>
        <a:p>
          <a:endParaRPr lang="en-US"/>
        </a:p>
      </dgm:t>
    </dgm:pt>
  </dgm:ptLst>
  <dgm:cxnLst>
    <dgm:cxn modelId="{870848A1-C253-4AF0-9F16-27344AE34923}" type="presOf" srcId="{1594D00D-B289-44E5-8942-635A41F85FA3}" destId="{77C86689-A862-4BEC-A615-FFDD0BFC51F2}" srcOrd="0" destOrd="0" presId="urn:microsoft.com/office/officeart/2005/8/layout/vList2"/>
    <dgm:cxn modelId="{E9E0044A-272C-4A96-B9BD-B996D887B922}" srcId="{2A990498-F382-4114-960C-36F4B1567C7F}" destId="{1594D00D-B289-44E5-8942-635A41F85FA3}" srcOrd="0" destOrd="0" parTransId="{63243758-8CFE-49C6-AABF-F7A2B74F770D}" sibTransId="{CDDF939A-4E51-48C1-B709-E3E9B2B03E58}"/>
    <dgm:cxn modelId="{7B8B73BA-1DEC-4864-8F00-6E46E82E2881}" type="presOf" srcId="{5F673FD0-9595-4DA5-A213-446FF2936732}" destId="{4FAA2288-1C8F-4BC2-8428-AE67BE859939}" srcOrd="0" destOrd="0" presId="urn:microsoft.com/office/officeart/2005/8/layout/vList2"/>
    <dgm:cxn modelId="{C255DF9B-4FCA-48B2-A573-085F568F6008}" type="presOf" srcId="{C5033106-F255-425D-B08A-65A27C6F532E}" destId="{8BE04A12-09C2-4BDB-BACC-5ABA7636C76D}" srcOrd="0" destOrd="0" presId="urn:microsoft.com/office/officeart/2005/8/layout/vList2"/>
    <dgm:cxn modelId="{31C6F232-4611-42CC-A2B6-BC3025E5DAB7}" type="presOf" srcId="{2A990498-F382-4114-960C-36F4B1567C7F}" destId="{AD3A3CEB-700E-42B5-876B-F4303A22EDE9}" srcOrd="0" destOrd="0" presId="urn:microsoft.com/office/officeart/2005/8/layout/vList2"/>
    <dgm:cxn modelId="{99652FED-AD25-48CA-B101-D1C6A5104178}" srcId="{2A990498-F382-4114-960C-36F4B1567C7F}" destId="{5F673FD0-9595-4DA5-A213-446FF2936732}" srcOrd="1" destOrd="0" parTransId="{71E4D933-A4DF-419C-84F1-6DEB1114AD33}" sibTransId="{F086139D-7900-43A8-8F1A-2CC659DC2D2F}"/>
    <dgm:cxn modelId="{BC9EE35B-669F-4CA1-B43D-2CA62AEC1E59}" srcId="{2A990498-F382-4114-960C-36F4B1567C7F}" destId="{C5033106-F255-425D-B08A-65A27C6F532E}" srcOrd="2" destOrd="0" parTransId="{FE0D78CD-D7BD-47EE-BB79-A28EEF89E34C}" sibTransId="{A9E06A9E-F34E-430B-8DA1-2ED40E5FDB80}"/>
    <dgm:cxn modelId="{B6D576B4-AAEA-4522-B063-D0094BC5E6B2}" type="presOf" srcId="{3AE56E9D-2B68-4ED1-AC97-7B481A368DDB}" destId="{C733FCF8-742E-4E48-9C3C-923B06586EBD}" srcOrd="0" destOrd="0" presId="urn:microsoft.com/office/officeart/2005/8/layout/vList2"/>
    <dgm:cxn modelId="{02430D42-43A6-435C-B12D-F2FEABE91C2C}" srcId="{2A990498-F382-4114-960C-36F4B1567C7F}" destId="{3AE56E9D-2B68-4ED1-AC97-7B481A368DDB}" srcOrd="3" destOrd="0" parTransId="{CFE34406-24E7-4EB9-B96F-77770706FE96}" sibTransId="{EC182D2E-F4E7-485F-A1EC-56E13F99837A}"/>
    <dgm:cxn modelId="{7AE413B3-DC19-4922-8D60-1089CB794612}" srcId="{2A990498-F382-4114-960C-36F4B1567C7F}" destId="{89506E0C-8254-4F72-8B78-EAF0E298A942}" srcOrd="4" destOrd="0" parTransId="{597EF048-B73D-4E43-A372-DD6AF23B7188}" sibTransId="{C07DEC33-BEC2-461A-B5F1-F67AA18451F3}"/>
    <dgm:cxn modelId="{748244EB-6C7A-42AB-82A4-DAF0611581EA}" type="presOf" srcId="{89506E0C-8254-4F72-8B78-EAF0E298A942}" destId="{A0F2C992-6476-42F8-8BF5-78571C9B7978}" srcOrd="0" destOrd="0" presId="urn:microsoft.com/office/officeart/2005/8/layout/vList2"/>
    <dgm:cxn modelId="{0499CAE8-78D3-4D94-A132-101B9217CFA7}" type="presParOf" srcId="{AD3A3CEB-700E-42B5-876B-F4303A22EDE9}" destId="{77C86689-A862-4BEC-A615-FFDD0BFC51F2}" srcOrd="0" destOrd="0" presId="urn:microsoft.com/office/officeart/2005/8/layout/vList2"/>
    <dgm:cxn modelId="{0A2282CC-9EFC-401B-84BE-E8C4243DC34D}" type="presParOf" srcId="{AD3A3CEB-700E-42B5-876B-F4303A22EDE9}" destId="{D24D31B1-1507-4495-88BF-727DA336AB10}" srcOrd="1" destOrd="0" presId="urn:microsoft.com/office/officeart/2005/8/layout/vList2"/>
    <dgm:cxn modelId="{7C151C3A-2954-4271-B499-887EFFF92096}" type="presParOf" srcId="{AD3A3CEB-700E-42B5-876B-F4303A22EDE9}" destId="{4FAA2288-1C8F-4BC2-8428-AE67BE859939}" srcOrd="2" destOrd="0" presId="urn:microsoft.com/office/officeart/2005/8/layout/vList2"/>
    <dgm:cxn modelId="{232A6BA4-DDBE-4ADD-8472-5D194F0CC1F0}" type="presParOf" srcId="{AD3A3CEB-700E-42B5-876B-F4303A22EDE9}" destId="{1837FA06-7953-4CC6-A5AF-1FD9AF70F044}" srcOrd="3" destOrd="0" presId="urn:microsoft.com/office/officeart/2005/8/layout/vList2"/>
    <dgm:cxn modelId="{CA6015B0-B9F1-4FCA-80FB-AAC6729816BF}" type="presParOf" srcId="{AD3A3CEB-700E-42B5-876B-F4303A22EDE9}" destId="{8BE04A12-09C2-4BDB-BACC-5ABA7636C76D}" srcOrd="4" destOrd="0" presId="urn:microsoft.com/office/officeart/2005/8/layout/vList2"/>
    <dgm:cxn modelId="{BC6F6813-8193-4962-B112-87851C9FFCBA}" type="presParOf" srcId="{AD3A3CEB-700E-42B5-876B-F4303A22EDE9}" destId="{86C08AE1-5C42-465A-9F47-3B4183BB1F3E}" srcOrd="5" destOrd="0" presId="urn:microsoft.com/office/officeart/2005/8/layout/vList2"/>
    <dgm:cxn modelId="{6E168CF3-0070-4BDD-98AB-70E4E0C26796}" type="presParOf" srcId="{AD3A3CEB-700E-42B5-876B-F4303A22EDE9}" destId="{C733FCF8-742E-4E48-9C3C-923B06586EBD}" srcOrd="6" destOrd="0" presId="urn:microsoft.com/office/officeart/2005/8/layout/vList2"/>
    <dgm:cxn modelId="{EE3F1BA0-ACCC-4BD9-8BB2-408BEB2A2F80}" type="presParOf" srcId="{AD3A3CEB-700E-42B5-876B-F4303A22EDE9}" destId="{4502B9BA-A629-4C55-856D-E4CE0BCB9012}" srcOrd="7" destOrd="0" presId="urn:microsoft.com/office/officeart/2005/8/layout/vList2"/>
    <dgm:cxn modelId="{9EB8C118-9C41-4F22-B206-C570A281C5CA}" type="presParOf" srcId="{AD3A3CEB-700E-42B5-876B-F4303A22EDE9}" destId="{A0F2C992-6476-42F8-8BF5-78571C9B797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C49CBF6-F6A2-44C9-A327-31BE1BDD5BE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427B220F-C729-4F05-8D31-A1ED4C923141}">
      <dgm:prSet custT="1"/>
      <dgm:spPr>
        <a:solidFill>
          <a:srgbClr val="004677"/>
        </a:solidFill>
      </dgm:spPr>
      <dgm:t>
        <a:bodyPr/>
        <a:lstStyle/>
        <a:p>
          <a:r>
            <a:rPr lang="en-US" sz="2000" dirty="0">
              <a:effectLst/>
            </a:rPr>
            <a:t>Can my business conduct on-site testing?</a:t>
          </a:r>
        </a:p>
      </dgm:t>
    </dgm:pt>
    <dgm:pt modelId="{1BA2B9D7-7CB8-4626-92F2-3131A0A50435}" type="parTrans" cxnId="{C1BF3FCF-F08E-484A-B39D-3644E87FD7DA}">
      <dgm:prSet/>
      <dgm:spPr/>
      <dgm:t>
        <a:bodyPr/>
        <a:lstStyle/>
        <a:p>
          <a:endParaRPr lang="en-US"/>
        </a:p>
      </dgm:t>
    </dgm:pt>
    <dgm:pt modelId="{67381A61-326C-4162-B9CD-0C6FF22A71C3}" type="sibTrans" cxnId="{C1BF3FCF-F08E-484A-B39D-3644E87FD7DA}">
      <dgm:prSet/>
      <dgm:spPr/>
      <dgm:t>
        <a:bodyPr/>
        <a:lstStyle/>
        <a:p>
          <a:endParaRPr lang="en-US"/>
        </a:p>
      </dgm:t>
    </dgm:pt>
    <dgm:pt modelId="{D7FC95B8-84BB-4696-9CC6-6D1CCD94EAAF}">
      <dgm:prSet custT="1"/>
      <dgm:spPr>
        <a:solidFill>
          <a:srgbClr val="004677"/>
        </a:solidFill>
      </dgm:spPr>
      <dgm:t>
        <a:bodyPr/>
        <a:lstStyle/>
        <a:p>
          <a:r>
            <a:rPr lang="en-US" sz="2000" dirty="0">
              <a:effectLst/>
            </a:rPr>
            <a:t>How does an employee’s marijuana card affect my drug-free workplace premium credit?</a:t>
          </a:r>
        </a:p>
      </dgm:t>
    </dgm:pt>
    <dgm:pt modelId="{3B3D47EA-FA38-4F2A-AE4C-5202024D4CA3}" type="parTrans" cxnId="{7BF5196F-A00A-4946-B4FD-B6E4E469A6FC}">
      <dgm:prSet/>
      <dgm:spPr/>
      <dgm:t>
        <a:bodyPr/>
        <a:lstStyle/>
        <a:p>
          <a:endParaRPr lang="en-US"/>
        </a:p>
      </dgm:t>
    </dgm:pt>
    <dgm:pt modelId="{748042A3-6A30-4273-B5C7-9514FF278A42}" type="sibTrans" cxnId="{7BF5196F-A00A-4946-B4FD-B6E4E469A6FC}">
      <dgm:prSet/>
      <dgm:spPr/>
      <dgm:t>
        <a:bodyPr/>
        <a:lstStyle/>
        <a:p>
          <a:endParaRPr lang="en-US"/>
        </a:p>
      </dgm:t>
    </dgm:pt>
    <dgm:pt modelId="{FD01155C-2D36-4A35-A904-3214705B1AE9}">
      <dgm:prSet custT="1"/>
      <dgm:spPr>
        <a:solidFill>
          <a:srgbClr val="004677"/>
        </a:solidFill>
      </dgm:spPr>
      <dgm:t>
        <a:bodyPr/>
        <a:lstStyle/>
        <a:p>
          <a:r>
            <a:rPr lang="en-US" sz="2000" dirty="0"/>
            <a:t>How do we test an employee with a marijuana card to determine if they’re over the legal limit?</a:t>
          </a:r>
        </a:p>
      </dgm:t>
    </dgm:pt>
    <dgm:pt modelId="{A316CE06-5BED-4E60-AF97-AF633340194F}" type="parTrans" cxnId="{C39E86AE-0160-4E6B-8B6F-AEB62ABBCEFC}">
      <dgm:prSet/>
      <dgm:spPr/>
      <dgm:t>
        <a:bodyPr/>
        <a:lstStyle/>
        <a:p>
          <a:endParaRPr lang="en-US"/>
        </a:p>
      </dgm:t>
    </dgm:pt>
    <dgm:pt modelId="{ADCBC51E-D58C-40A2-AA7C-C78135C34C61}" type="sibTrans" cxnId="{C39E86AE-0160-4E6B-8B6F-AEB62ABBCEFC}">
      <dgm:prSet/>
      <dgm:spPr/>
      <dgm:t>
        <a:bodyPr/>
        <a:lstStyle/>
        <a:p>
          <a:endParaRPr lang="en-US"/>
        </a:p>
      </dgm:t>
    </dgm:pt>
    <dgm:pt modelId="{E1FAC4B4-7D89-441D-AD5D-ACD4A9C0EDE4}">
      <dgm:prSet custT="1"/>
      <dgm:spPr>
        <a:solidFill>
          <a:srgbClr val="004677"/>
        </a:solidFill>
      </dgm:spPr>
      <dgm:t>
        <a:bodyPr/>
        <a:lstStyle/>
        <a:p>
          <a:r>
            <a:rPr lang="en-US" sz="2000" dirty="0"/>
            <a:t>Does having a drug-free workplace program transfer the burden of proof related to a litigated workers’ comp claim?</a:t>
          </a:r>
        </a:p>
      </dgm:t>
    </dgm:pt>
    <dgm:pt modelId="{A174C196-C9DF-4957-A84B-226AC0E6400C}" type="parTrans" cxnId="{B28AEC6D-AF58-4FC7-A7FF-AC734E787348}">
      <dgm:prSet/>
      <dgm:spPr/>
      <dgm:t>
        <a:bodyPr/>
        <a:lstStyle/>
        <a:p>
          <a:endParaRPr lang="en-US"/>
        </a:p>
      </dgm:t>
    </dgm:pt>
    <dgm:pt modelId="{84FA4883-B28D-4DE6-81D4-0EDEBA6F885C}" type="sibTrans" cxnId="{B28AEC6D-AF58-4FC7-A7FF-AC734E787348}">
      <dgm:prSet/>
      <dgm:spPr/>
      <dgm:t>
        <a:bodyPr/>
        <a:lstStyle/>
        <a:p>
          <a:endParaRPr lang="en-US"/>
        </a:p>
      </dgm:t>
    </dgm:pt>
    <dgm:pt modelId="{0596E3D4-5865-48A6-B79B-3985F887F994}" type="pres">
      <dgm:prSet presAssocID="{AC49CBF6-F6A2-44C9-A327-31BE1BDD5BE9}" presName="linear" presStyleCnt="0">
        <dgm:presLayoutVars>
          <dgm:animLvl val="lvl"/>
          <dgm:resizeHandles val="exact"/>
        </dgm:presLayoutVars>
      </dgm:prSet>
      <dgm:spPr/>
      <dgm:t>
        <a:bodyPr/>
        <a:lstStyle/>
        <a:p>
          <a:endParaRPr lang="en-US"/>
        </a:p>
      </dgm:t>
    </dgm:pt>
    <dgm:pt modelId="{46278823-9E26-485C-8139-1B761551AF25}" type="pres">
      <dgm:prSet presAssocID="{427B220F-C729-4F05-8D31-A1ED4C923141}" presName="parentText" presStyleLbl="node1" presStyleIdx="0" presStyleCnt="4" custLinFactNeighborY="-14540">
        <dgm:presLayoutVars>
          <dgm:chMax val="0"/>
          <dgm:bulletEnabled val="1"/>
        </dgm:presLayoutVars>
      </dgm:prSet>
      <dgm:spPr/>
      <dgm:t>
        <a:bodyPr/>
        <a:lstStyle/>
        <a:p>
          <a:endParaRPr lang="en-US"/>
        </a:p>
      </dgm:t>
    </dgm:pt>
    <dgm:pt modelId="{45A741B1-1E3D-413F-9567-5F1FB72AB4D6}" type="pres">
      <dgm:prSet presAssocID="{67381A61-326C-4162-B9CD-0C6FF22A71C3}" presName="spacer" presStyleCnt="0"/>
      <dgm:spPr/>
    </dgm:pt>
    <dgm:pt modelId="{B7AC792F-1135-4C62-B7F6-2D860C304E85}" type="pres">
      <dgm:prSet presAssocID="{D7FC95B8-84BB-4696-9CC6-6D1CCD94EAAF}" presName="parentText" presStyleLbl="node1" presStyleIdx="1" presStyleCnt="4">
        <dgm:presLayoutVars>
          <dgm:chMax val="0"/>
          <dgm:bulletEnabled val="1"/>
        </dgm:presLayoutVars>
      </dgm:prSet>
      <dgm:spPr/>
      <dgm:t>
        <a:bodyPr/>
        <a:lstStyle/>
        <a:p>
          <a:endParaRPr lang="en-US"/>
        </a:p>
      </dgm:t>
    </dgm:pt>
    <dgm:pt modelId="{538462C8-FF77-4995-AB7F-0150E4FD2C7C}" type="pres">
      <dgm:prSet presAssocID="{748042A3-6A30-4273-B5C7-9514FF278A42}" presName="spacer" presStyleCnt="0"/>
      <dgm:spPr/>
    </dgm:pt>
    <dgm:pt modelId="{A6BB0315-0D77-445D-87DE-DEC3E3FC00AC}" type="pres">
      <dgm:prSet presAssocID="{FD01155C-2D36-4A35-A904-3214705B1AE9}" presName="parentText" presStyleLbl="node1" presStyleIdx="2" presStyleCnt="4" custLinFactNeighborX="0" custLinFactNeighborY="44036">
        <dgm:presLayoutVars>
          <dgm:chMax val="0"/>
          <dgm:bulletEnabled val="1"/>
        </dgm:presLayoutVars>
      </dgm:prSet>
      <dgm:spPr/>
      <dgm:t>
        <a:bodyPr/>
        <a:lstStyle/>
        <a:p>
          <a:endParaRPr lang="en-US"/>
        </a:p>
      </dgm:t>
    </dgm:pt>
    <dgm:pt modelId="{07C75134-56AD-45A8-9748-163DEBC1BD34}" type="pres">
      <dgm:prSet presAssocID="{ADCBC51E-D58C-40A2-AA7C-C78135C34C61}" presName="spacer" presStyleCnt="0"/>
      <dgm:spPr/>
    </dgm:pt>
    <dgm:pt modelId="{51EC7CC5-4658-4E86-9C77-C34A97B56520}" type="pres">
      <dgm:prSet presAssocID="{E1FAC4B4-7D89-441D-AD5D-ACD4A9C0EDE4}" presName="parentText" presStyleLbl="node1" presStyleIdx="3" presStyleCnt="4" custLinFactY="4342" custLinFactNeighborY="100000">
        <dgm:presLayoutVars>
          <dgm:chMax val="0"/>
          <dgm:bulletEnabled val="1"/>
        </dgm:presLayoutVars>
      </dgm:prSet>
      <dgm:spPr/>
      <dgm:t>
        <a:bodyPr/>
        <a:lstStyle/>
        <a:p>
          <a:endParaRPr lang="en-US"/>
        </a:p>
      </dgm:t>
    </dgm:pt>
  </dgm:ptLst>
  <dgm:cxnLst>
    <dgm:cxn modelId="{C39E86AE-0160-4E6B-8B6F-AEB62ABBCEFC}" srcId="{AC49CBF6-F6A2-44C9-A327-31BE1BDD5BE9}" destId="{FD01155C-2D36-4A35-A904-3214705B1AE9}" srcOrd="2" destOrd="0" parTransId="{A316CE06-5BED-4E60-AF97-AF633340194F}" sibTransId="{ADCBC51E-D58C-40A2-AA7C-C78135C34C61}"/>
    <dgm:cxn modelId="{A377016E-8756-4704-B161-F9377F4BD216}" type="presOf" srcId="{427B220F-C729-4F05-8D31-A1ED4C923141}" destId="{46278823-9E26-485C-8139-1B761551AF25}" srcOrd="0" destOrd="0" presId="urn:microsoft.com/office/officeart/2005/8/layout/vList2"/>
    <dgm:cxn modelId="{B28AEC6D-AF58-4FC7-A7FF-AC734E787348}" srcId="{AC49CBF6-F6A2-44C9-A327-31BE1BDD5BE9}" destId="{E1FAC4B4-7D89-441D-AD5D-ACD4A9C0EDE4}" srcOrd="3" destOrd="0" parTransId="{A174C196-C9DF-4957-A84B-226AC0E6400C}" sibTransId="{84FA4883-B28D-4DE6-81D4-0EDEBA6F885C}"/>
    <dgm:cxn modelId="{E9C309AA-107E-476E-8310-85DDEA4CA15A}" type="presOf" srcId="{E1FAC4B4-7D89-441D-AD5D-ACD4A9C0EDE4}" destId="{51EC7CC5-4658-4E86-9C77-C34A97B56520}" srcOrd="0" destOrd="0" presId="urn:microsoft.com/office/officeart/2005/8/layout/vList2"/>
    <dgm:cxn modelId="{7BF5196F-A00A-4946-B4FD-B6E4E469A6FC}" srcId="{AC49CBF6-F6A2-44C9-A327-31BE1BDD5BE9}" destId="{D7FC95B8-84BB-4696-9CC6-6D1CCD94EAAF}" srcOrd="1" destOrd="0" parTransId="{3B3D47EA-FA38-4F2A-AE4C-5202024D4CA3}" sibTransId="{748042A3-6A30-4273-B5C7-9514FF278A42}"/>
    <dgm:cxn modelId="{41FED2D1-C131-4C88-8400-3BF4A23A01A3}" type="presOf" srcId="{AC49CBF6-F6A2-44C9-A327-31BE1BDD5BE9}" destId="{0596E3D4-5865-48A6-B79B-3985F887F994}" srcOrd="0" destOrd="0" presId="urn:microsoft.com/office/officeart/2005/8/layout/vList2"/>
    <dgm:cxn modelId="{C1BF3FCF-F08E-484A-B39D-3644E87FD7DA}" srcId="{AC49CBF6-F6A2-44C9-A327-31BE1BDD5BE9}" destId="{427B220F-C729-4F05-8D31-A1ED4C923141}" srcOrd="0" destOrd="0" parTransId="{1BA2B9D7-7CB8-4626-92F2-3131A0A50435}" sibTransId="{67381A61-326C-4162-B9CD-0C6FF22A71C3}"/>
    <dgm:cxn modelId="{06299DBD-1EF5-44A4-911B-6704141185B0}" type="presOf" srcId="{D7FC95B8-84BB-4696-9CC6-6D1CCD94EAAF}" destId="{B7AC792F-1135-4C62-B7F6-2D860C304E85}" srcOrd="0" destOrd="0" presId="urn:microsoft.com/office/officeart/2005/8/layout/vList2"/>
    <dgm:cxn modelId="{F9116F4E-CC17-451E-AF6F-27A834D05539}" type="presOf" srcId="{FD01155C-2D36-4A35-A904-3214705B1AE9}" destId="{A6BB0315-0D77-445D-87DE-DEC3E3FC00AC}" srcOrd="0" destOrd="0" presId="urn:microsoft.com/office/officeart/2005/8/layout/vList2"/>
    <dgm:cxn modelId="{0893E567-808D-49CB-8D06-EF46A7230D43}" type="presParOf" srcId="{0596E3D4-5865-48A6-B79B-3985F887F994}" destId="{46278823-9E26-485C-8139-1B761551AF25}" srcOrd="0" destOrd="0" presId="urn:microsoft.com/office/officeart/2005/8/layout/vList2"/>
    <dgm:cxn modelId="{E026F34B-DA7E-47AA-9812-A69A2C15BC6A}" type="presParOf" srcId="{0596E3D4-5865-48A6-B79B-3985F887F994}" destId="{45A741B1-1E3D-413F-9567-5F1FB72AB4D6}" srcOrd="1" destOrd="0" presId="urn:microsoft.com/office/officeart/2005/8/layout/vList2"/>
    <dgm:cxn modelId="{AEE54420-5E6E-4F75-BD52-8AAA1E53254B}" type="presParOf" srcId="{0596E3D4-5865-48A6-B79B-3985F887F994}" destId="{B7AC792F-1135-4C62-B7F6-2D860C304E85}" srcOrd="2" destOrd="0" presId="urn:microsoft.com/office/officeart/2005/8/layout/vList2"/>
    <dgm:cxn modelId="{F3FEEC31-7504-40A5-8081-85736038AD87}" type="presParOf" srcId="{0596E3D4-5865-48A6-B79B-3985F887F994}" destId="{538462C8-FF77-4995-AB7F-0150E4FD2C7C}" srcOrd="3" destOrd="0" presId="urn:microsoft.com/office/officeart/2005/8/layout/vList2"/>
    <dgm:cxn modelId="{5C81CB2E-3F52-4855-982B-F0A8D327C195}" type="presParOf" srcId="{0596E3D4-5865-48A6-B79B-3985F887F994}" destId="{A6BB0315-0D77-445D-87DE-DEC3E3FC00AC}" srcOrd="4" destOrd="0" presId="urn:microsoft.com/office/officeart/2005/8/layout/vList2"/>
    <dgm:cxn modelId="{E3D6034A-2B2F-493C-91EC-51FB86324DBA}" type="presParOf" srcId="{0596E3D4-5865-48A6-B79B-3985F887F994}" destId="{07C75134-56AD-45A8-9748-163DEBC1BD34}" srcOrd="5" destOrd="0" presId="urn:microsoft.com/office/officeart/2005/8/layout/vList2"/>
    <dgm:cxn modelId="{EB827DAF-3FBE-4933-9191-173F87DC5AE6}" type="presParOf" srcId="{0596E3D4-5865-48A6-B79B-3985F887F994}" destId="{51EC7CC5-4658-4E86-9C77-C34A97B565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E725EB-A08C-4B42-90B1-5B763894B6A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F39982D-9D34-4FDF-AAC6-084B820AC5E7}">
      <dgm:prSet custT="1"/>
      <dgm:spPr/>
      <dgm:t>
        <a:bodyPr/>
        <a:lstStyle/>
        <a:p>
          <a:r>
            <a:rPr lang="en-US" sz="2000" dirty="0"/>
            <a:t>Consistent program implementation and enforcement</a:t>
          </a:r>
        </a:p>
      </dgm:t>
    </dgm:pt>
    <dgm:pt modelId="{0252B5F0-5D1E-4CAF-B0B3-81ACDC68ACE2}" type="parTrans" cxnId="{ABF0F856-5920-4F0E-BC84-2252B73BDF21}">
      <dgm:prSet/>
      <dgm:spPr/>
      <dgm:t>
        <a:bodyPr/>
        <a:lstStyle/>
        <a:p>
          <a:endParaRPr lang="en-US"/>
        </a:p>
      </dgm:t>
    </dgm:pt>
    <dgm:pt modelId="{084C1434-5CB0-48DF-A300-7F61D5B7880B}" type="sibTrans" cxnId="{ABF0F856-5920-4F0E-BC84-2252B73BDF21}">
      <dgm:prSet/>
      <dgm:spPr/>
      <dgm:t>
        <a:bodyPr/>
        <a:lstStyle/>
        <a:p>
          <a:endParaRPr lang="en-US"/>
        </a:p>
      </dgm:t>
    </dgm:pt>
    <dgm:pt modelId="{79772DB1-F159-4506-A74D-AAACE2F1027F}">
      <dgm:prSet custT="1"/>
      <dgm:spPr/>
      <dgm:t>
        <a:bodyPr/>
        <a:lstStyle/>
        <a:p>
          <a:r>
            <a:rPr lang="en-US" sz="2000" dirty="0"/>
            <a:t>Confidentiality guidelines</a:t>
          </a:r>
        </a:p>
      </dgm:t>
    </dgm:pt>
    <dgm:pt modelId="{56D8640E-1D35-42AB-9EC0-7ECE977FA07D}" type="parTrans" cxnId="{443C6415-F4A7-4598-A9ED-4BAB4F1FE581}">
      <dgm:prSet/>
      <dgm:spPr/>
      <dgm:t>
        <a:bodyPr/>
        <a:lstStyle/>
        <a:p>
          <a:endParaRPr lang="en-US"/>
        </a:p>
      </dgm:t>
    </dgm:pt>
    <dgm:pt modelId="{9340A5F5-2C8F-40AE-8F57-D74AAB07049F}" type="sibTrans" cxnId="{443C6415-F4A7-4598-A9ED-4BAB4F1FE581}">
      <dgm:prSet/>
      <dgm:spPr/>
      <dgm:t>
        <a:bodyPr/>
        <a:lstStyle/>
        <a:p>
          <a:endParaRPr lang="en-US"/>
        </a:p>
      </dgm:t>
    </dgm:pt>
    <dgm:pt modelId="{7FD9EF0C-9A21-4062-9E69-522CBDA55F75}">
      <dgm:prSet custT="1"/>
      <dgm:spPr/>
      <dgm:t>
        <a:bodyPr/>
        <a:lstStyle/>
        <a:p>
          <a:r>
            <a:rPr lang="en-US" sz="2000" dirty="0"/>
            <a:t>Types of drug testing tested</a:t>
          </a:r>
        </a:p>
      </dgm:t>
    </dgm:pt>
    <dgm:pt modelId="{9C009A2E-D232-491D-BA0A-A3D845037244}" type="parTrans" cxnId="{C37FA1E8-393B-4178-BE6C-06E198FFF198}">
      <dgm:prSet/>
      <dgm:spPr/>
      <dgm:t>
        <a:bodyPr/>
        <a:lstStyle/>
        <a:p>
          <a:endParaRPr lang="en-US"/>
        </a:p>
      </dgm:t>
    </dgm:pt>
    <dgm:pt modelId="{FFDADF54-B039-4EFA-9CD9-1DBC14794C6E}" type="sibTrans" cxnId="{C37FA1E8-393B-4178-BE6C-06E198FFF198}">
      <dgm:prSet/>
      <dgm:spPr/>
      <dgm:t>
        <a:bodyPr/>
        <a:lstStyle/>
        <a:p>
          <a:endParaRPr lang="en-US"/>
        </a:p>
      </dgm:t>
    </dgm:pt>
    <dgm:pt modelId="{A6168E52-5ED9-4B5E-B3B1-356A833C16F5}">
      <dgm:prSet custT="1"/>
      <dgm:spPr/>
      <dgm:t>
        <a:bodyPr/>
        <a:lstStyle/>
        <a:p>
          <a:r>
            <a:rPr lang="en-US" sz="2000" dirty="0"/>
            <a:t>Reporting employee use of medications</a:t>
          </a:r>
        </a:p>
      </dgm:t>
    </dgm:pt>
    <dgm:pt modelId="{55250F31-57CE-49C0-9AD6-E00471876D71}" type="parTrans" cxnId="{E176691C-F0BF-4F61-9E38-74B30E356C1C}">
      <dgm:prSet/>
      <dgm:spPr/>
      <dgm:t>
        <a:bodyPr/>
        <a:lstStyle/>
        <a:p>
          <a:endParaRPr lang="en-US"/>
        </a:p>
      </dgm:t>
    </dgm:pt>
    <dgm:pt modelId="{2E8A994E-8D56-4696-A26A-B69D684FC18A}" type="sibTrans" cxnId="{E176691C-F0BF-4F61-9E38-74B30E356C1C}">
      <dgm:prSet/>
      <dgm:spPr/>
      <dgm:t>
        <a:bodyPr/>
        <a:lstStyle/>
        <a:p>
          <a:endParaRPr lang="en-US"/>
        </a:p>
      </dgm:t>
    </dgm:pt>
    <dgm:pt modelId="{18B8BAA7-9341-4893-9A36-967C87825610}">
      <dgm:prSet custT="1"/>
      <dgm:spPr/>
      <dgm:t>
        <a:bodyPr/>
        <a:lstStyle/>
        <a:p>
          <a:r>
            <a:rPr lang="en-US" sz="2000" dirty="0"/>
            <a:t>Repercussions for positive tests or test refusal</a:t>
          </a:r>
        </a:p>
      </dgm:t>
    </dgm:pt>
    <dgm:pt modelId="{F0088FF7-8B00-4558-9BD6-CFE427D18567}" type="parTrans" cxnId="{99677E61-BA2C-4145-8938-26E1340086E7}">
      <dgm:prSet/>
      <dgm:spPr/>
      <dgm:t>
        <a:bodyPr/>
        <a:lstStyle/>
        <a:p>
          <a:endParaRPr lang="en-US"/>
        </a:p>
      </dgm:t>
    </dgm:pt>
    <dgm:pt modelId="{3E0DD47C-3F9B-40D4-94B9-CA65FA696F56}" type="sibTrans" cxnId="{99677E61-BA2C-4145-8938-26E1340086E7}">
      <dgm:prSet/>
      <dgm:spPr/>
      <dgm:t>
        <a:bodyPr/>
        <a:lstStyle/>
        <a:p>
          <a:endParaRPr lang="en-US"/>
        </a:p>
      </dgm:t>
    </dgm:pt>
    <dgm:pt modelId="{2DFE3EFF-7516-4D62-AC8C-9CA69FB8A963}">
      <dgm:prSet custT="1"/>
      <dgm:spPr/>
      <dgm:t>
        <a:bodyPr/>
        <a:lstStyle/>
        <a:p>
          <a:r>
            <a:rPr lang="en-US" sz="2000" dirty="0"/>
            <a:t>Employee assistance program explanation</a:t>
          </a:r>
        </a:p>
      </dgm:t>
    </dgm:pt>
    <dgm:pt modelId="{0A061207-A16F-4554-A05F-34D0F4EA7B9C}" type="parTrans" cxnId="{7723D044-502A-4ABF-A535-31395E32FFEB}">
      <dgm:prSet/>
      <dgm:spPr/>
      <dgm:t>
        <a:bodyPr/>
        <a:lstStyle/>
        <a:p>
          <a:endParaRPr lang="en-US"/>
        </a:p>
      </dgm:t>
    </dgm:pt>
    <dgm:pt modelId="{5DC7FD38-9772-4CDE-AC80-2071D129637A}" type="sibTrans" cxnId="{7723D044-502A-4ABF-A535-31395E32FFEB}">
      <dgm:prSet/>
      <dgm:spPr/>
      <dgm:t>
        <a:bodyPr/>
        <a:lstStyle/>
        <a:p>
          <a:endParaRPr lang="en-US"/>
        </a:p>
      </dgm:t>
    </dgm:pt>
    <dgm:pt modelId="{64A9C9BC-0786-45E5-85B7-A7589BFE2E3B}">
      <dgm:prSet custT="1"/>
      <dgm:spPr/>
      <dgm:t>
        <a:bodyPr/>
        <a:lstStyle/>
        <a:p>
          <a:r>
            <a:rPr lang="en-US" sz="2000" dirty="0"/>
            <a:t>Program distribution procedures</a:t>
          </a:r>
        </a:p>
      </dgm:t>
    </dgm:pt>
    <dgm:pt modelId="{F891AF4E-34CF-45F4-8629-0BDE0B7887EF}" type="parTrans" cxnId="{4389E2EE-6EDA-4632-AC07-DBDF254B865E}">
      <dgm:prSet/>
      <dgm:spPr/>
      <dgm:t>
        <a:bodyPr/>
        <a:lstStyle/>
        <a:p>
          <a:endParaRPr lang="en-US"/>
        </a:p>
      </dgm:t>
    </dgm:pt>
    <dgm:pt modelId="{A392A1CD-28B7-4155-A828-9C59EFB2DF05}" type="sibTrans" cxnId="{4389E2EE-6EDA-4632-AC07-DBDF254B865E}">
      <dgm:prSet/>
      <dgm:spPr/>
      <dgm:t>
        <a:bodyPr/>
        <a:lstStyle/>
        <a:p>
          <a:endParaRPr lang="en-US"/>
        </a:p>
      </dgm:t>
    </dgm:pt>
    <dgm:pt modelId="{389B2AD0-8EFE-45B2-B8D0-45FBC03C797B}">
      <dgm:prSet custT="1"/>
      <dgm:spPr/>
      <dgm:t>
        <a:bodyPr/>
        <a:lstStyle/>
        <a:p>
          <a:r>
            <a:rPr lang="en-US" sz="2000" dirty="0"/>
            <a:t>Education procedures</a:t>
          </a:r>
        </a:p>
      </dgm:t>
    </dgm:pt>
    <dgm:pt modelId="{60B16158-6559-4B79-9AF3-9A6A666E434C}" type="parTrans" cxnId="{5A7380FD-829F-410F-A179-BAB82D5417DF}">
      <dgm:prSet/>
      <dgm:spPr/>
      <dgm:t>
        <a:bodyPr/>
        <a:lstStyle/>
        <a:p>
          <a:endParaRPr lang="en-US"/>
        </a:p>
      </dgm:t>
    </dgm:pt>
    <dgm:pt modelId="{2FEF0D61-4259-4AF1-B8D1-E7C6A28B512F}" type="sibTrans" cxnId="{5A7380FD-829F-410F-A179-BAB82D5417DF}">
      <dgm:prSet/>
      <dgm:spPr/>
      <dgm:t>
        <a:bodyPr/>
        <a:lstStyle/>
        <a:p>
          <a:endParaRPr lang="en-US"/>
        </a:p>
      </dgm:t>
    </dgm:pt>
    <dgm:pt modelId="{66CA10F1-3836-4FE1-84CB-9DDAE46C67A4}">
      <dgm:prSet custT="1"/>
      <dgm:spPr/>
      <dgm:t>
        <a:bodyPr/>
        <a:lstStyle/>
        <a:p>
          <a:r>
            <a:rPr lang="en-US" sz="2000" dirty="0"/>
            <a:t>When drug testing is required</a:t>
          </a:r>
        </a:p>
      </dgm:t>
    </dgm:pt>
    <dgm:pt modelId="{CD0979FD-FE96-42B7-A94B-314F758BAEC0}" type="parTrans" cxnId="{15CC0662-C3F7-4FC1-8F40-086C3D0C1C43}">
      <dgm:prSet/>
      <dgm:spPr/>
      <dgm:t>
        <a:bodyPr/>
        <a:lstStyle/>
        <a:p>
          <a:endParaRPr lang="en-US"/>
        </a:p>
      </dgm:t>
    </dgm:pt>
    <dgm:pt modelId="{890F328F-0263-4919-924E-C9060D065FF2}" type="sibTrans" cxnId="{15CC0662-C3F7-4FC1-8F40-086C3D0C1C43}">
      <dgm:prSet/>
      <dgm:spPr/>
      <dgm:t>
        <a:bodyPr/>
        <a:lstStyle/>
        <a:p>
          <a:endParaRPr lang="en-US"/>
        </a:p>
      </dgm:t>
    </dgm:pt>
    <dgm:pt modelId="{1DB5DD4F-76F0-4B98-9D7C-04FEDFA4B182}">
      <dgm:prSet custT="1"/>
      <dgm:spPr/>
      <dgm:t>
        <a:bodyPr/>
        <a:lstStyle/>
        <a:p>
          <a:r>
            <a:rPr lang="en-US" sz="2000" dirty="0"/>
            <a:t>Drug testing procedures</a:t>
          </a:r>
        </a:p>
      </dgm:t>
    </dgm:pt>
    <dgm:pt modelId="{58B48376-E6D2-4162-8B91-B5769D165BE2}" type="parTrans" cxnId="{9C239108-6363-4950-BED7-1D4C20602C69}">
      <dgm:prSet/>
      <dgm:spPr/>
      <dgm:t>
        <a:bodyPr/>
        <a:lstStyle/>
        <a:p>
          <a:endParaRPr lang="en-US"/>
        </a:p>
      </dgm:t>
    </dgm:pt>
    <dgm:pt modelId="{816042B0-1711-4504-B7B6-BDB1638F1C46}" type="sibTrans" cxnId="{9C239108-6363-4950-BED7-1D4C20602C69}">
      <dgm:prSet/>
      <dgm:spPr/>
      <dgm:t>
        <a:bodyPr/>
        <a:lstStyle/>
        <a:p>
          <a:endParaRPr lang="en-US"/>
        </a:p>
      </dgm:t>
    </dgm:pt>
    <dgm:pt modelId="{26CCB618-1608-4AC6-9EC1-909062DBAD01}" type="pres">
      <dgm:prSet presAssocID="{26E725EB-A08C-4B42-90B1-5B763894B6A7}" presName="vert0" presStyleCnt="0">
        <dgm:presLayoutVars>
          <dgm:dir/>
          <dgm:animOne val="branch"/>
          <dgm:animLvl val="lvl"/>
        </dgm:presLayoutVars>
      </dgm:prSet>
      <dgm:spPr/>
      <dgm:t>
        <a:bodyPr/>
        <a:lstStyle/>
        <a:p>
          <a:endParaRPr lang="en-US"/>
        </a:p>
      </dgm:t>
    </dgm:pt>
    <dgm:pt modelId="{F8B5058C-F42A-4F71-9E70-A359345D7EFA}" type="pres">
      <dgm:prSet presAssocID="{3F39982D-9D34-4FDF-AAC6-084B820AC5E7}" presName="thickLine" presStyleLbl="alignNode1" presStyleIdx="0" presStyleCnt="10"/>
      <dgm:spPr/>
    </dgm:pt>
    <dgm:pt modelId="{B5080A59-5456-4EBA-B2A7-06A59BED2CB6}" type="pres">
      <dgm:prSet presAssocID="{3F39982D-9D34-4FDF-AAC6-084B820AC5E7}" presName="horz1" presStyleCnt="0"/>
      <dgm:spPr/>
    </dgm:pt>
    <dgm:pt modelId="{C1CEBACB-BD67-4584-8AC6-6F1404C1D391}" type="pres">
      <dgm:prSet presAssocID="{3F39982D-9D34-4FDF-AAC6-084B820AC5E7}" presName="tx1" presStyleLbl="revTx" presStyleIdx="0" presStyleCnt="10"/>
      <dgm:spPr/>
      <dgm:t>
        <a:bodyPr/>
        <a:lstStyle/>
        <a:p>
          <a:endParaRPr lang="en-US"/>
        </a:p>
      </dgm:t>
    </dgm:pt>
    <dgm:pt modelId="{8B7F2EC0-80ED-44E2-AB17-09E728567162}" type="pres">
      <dgm:prSet presAssocID="{3F39982D-9D34-4FDF-AAC6-084B820AC5E7}" presName="vert1" presStyleCnt="0"/>
      <dgm:spPr/>
    </dgm:pt>
    <dgm:pt modelId="{CA362B3F-2C88-483F-BD42-C325CAA187E7}" type="pres">
      <dgm:prSet presAssocID="{79772DB1-F159-4506-A74D-AAACE2F1027F}" presName="thickLine" presStyleLbl="alignNode1" presStyleIdx="1" presStyleCnt="10"/>
      <dgm:spPr/>
    </dgm:pt>
    <dgm:pt modelId="{9FAE40C7-AB53-417E-B98A-D8A8EBC06878}" type="pres">
      <dgm:prSet presAssocID="{79772DB1-F159-4506-A74D-AAACE2F1027F}" presName="horz1" presStyleCnt="0"/>
      <dgm:spPr/>
    </dgm:pt>
    <dgm:pt modelId="{25B83C48-4942-43FB-BA80-70F9DB05B1B2}" type="pres">
      <dgm:prSet presAssocID="{79772DB1-F159-4506-A74D-AAACE2F1027F}" presName="tx1" presStyleLbl="revTx" presStyleIdx="1" presStyleCnt="10"/>
      <dgm:spPr/>
      <dgm:t>
        <a:bodyPr/>
        <a:lstStyle/>
        <a:p>
          <a:endParaRPr lang="en-US"/>
        </a:p>
      </dgm:t>
    </dgm:pt>
    <dgm:pt modelId="{1ED3A447-FBD5-4435-80AF-A3ADFA3E971C}" type="pres">
      <dgm:prSet presAssocID="{79772DB1-F159-4506-A74D-AAACE2F1027F}" presName="vert1" presStyleCnt="0"/>
      <dgm:spPr/>
    </dgm:pt>
    <dgm:pt modelId="{E36C260C-26F0-4A59-9410-12E32E57BD36}" type="pres">
      <dgm:prSet presAssocID="{66CA10F1-3836-4FE1-84CB-9DDAE46C67A4}" presName="thickLine" presStyleLbl="alignNode1" presStyleIdx="2" presStyleCnt="10"/>
      <dgm:spPr/>
    </dgm:pt>
    <dgm:pt modelId="{F6CFE14B-19EA-4192-A5A0-9CD67242ADF0}" type="pres">
      <dgm:prSet presAssocID="{66CA10F1-3836-4FE1-84CB-9DDAE46C67A4}" presName="horz1" presStyleCnt="0"/>
      <dgm:spPr/>
    </dgm:pt>
    <dgm:pt modelId="{E6CA8132-41C0-4814-B11A-A9B56C45C724}" type="pres">
      <dgm:prSet presAssocID="{66CA10F1-3836-4FE1-84CB-9DDAE46C67A4}" presName="tx1" presStyleLbl="revTx" presStyleIdx="2" presStyleCnt="10"/>
      <dgm:spPr/>
      <dgm:t>
        <a:bodyPr/>
        <a:lstStyle/>
        <a:p>
          <a:endParaRPr lang="en-US"/>
        </a:p>
      </dgm:t>
    </dgm:pt>
    <dgm:pt modelId="{B074A797-9218-4B2E-8296-02D45978FAFB}" type="pres">
      <dgm:prSet presAssocID="{66CA10F1-3836-4FE1-84CB-9DDAE46C67A4}" presName="vert1" presStyleCnt="0"/>
      <dgm:spPr/>
    </dgm:pt>
    <dgm:pt modelId="{1C3CED3F-D5B6-4682-956B-520A905B5239}" type="pres">
      <dgm:prSet presAssocID="{7FD9EF0C-9A21-4062-9E69-522CBDA55F75}" presName="thickLine" presStyleLbl="alignNode1" presStyleIdx="3" presStyleCnt="10"/>
      <dgm:spPr/>
    </dgm:pt>
    <dgm:pt modelId="{C1D31159-DC08-4B00-9CC0-E89EFA07B1DD}" type="pres">
      <dgm:prSet presAssocID="{7FD9EF0C-9A21-4062-9E69-522CBDA55F75}" presName="horz1" presStyleCnt="0"/>
      <dgm:spPr/>
    </dgm:pt>
    <dgm:pt modelId="{5304DEA9-189A-4C85-AB26-4FEE85D70F6B}" type="pres">
      <dgm:prSet presAssocID="{7FD9EF0C-9A21-4062-9E69-522CBDA55F75}" presName="tx1" presStyleLbl="revTx" presStyleIdx="3" presStyleCnt="10"/>
      <dgm:spPr/>
      <dgm:t>
        <a:bodyPr/>
        <a:lstStyle/>
        <a:p>
          <a:endParaRPr lang="en-US"/>
        </a:p>
      </dgm:t>
    </dgm:pt>
    <dgm:pt modelId="{E847F1FC-4EDB-4BC0-B141-03F6F458DBE7}" type="pres">
      <dgm:prSet presAssocID="{7FD9EF0C-9A21-4062-9E69-522CBDA55F75}" presName="vert1" presStyleCnt="0"/>
      <dgm:spPr/>
    </dgm:pt>
    <dgm:pt modelId="{0A9BE865-47D6-4944-9F51-39BCA107D727}" type="pres">
      <dgm:prSet presAssocID="{1DB5DD4F-76F0-4B98-9D7C-04FEDFA4B182}" presName="thickLine" presStyleLbl="alignNode1" presStyleIdx="4" presStyleCnt="10"/>
      <dgm:spPr/>
    </dgm:pt>
    <dgm:pt modelId="{2CBE77D6-503C-468A-870C-3A0515957A33}" type="pres">
      <dgm:prSet presAssocID="{1DB5DD4F-76F0-4B98-9D7C-04FEDFA4B182}" presName="horz1" presStyleCnt="0"/>
      <dgm:spPr/>
    </dgm:pt>
    <dgm:pt modelId="{DF948C41-3F56-4C09-B8F1-2970267685E6}" type="pres">
      <dgm:prSet presAssocID="{1DB5DD4F-76F0-4B98-9D7C-04FEDFA4B182}" presName="tx1" presStyleLbl="revTx" presStyleIdx="4" presStyleCnt="10"/>
      <dgm:spPr/>
      <dgm:t>
        <a:bodyPr/>
        <a:lstStyle/>
        <a:p>
          <a:endParaRPr lang="en-US"/>
        </a:p>
      </dgm:t>
    </dgm:pt>
    <dgm:pt modelId="{7BD822B1-11FE-4B81-8AEA-8596D17DD66A}" type="pres">
      <dgm:prSet presAssocID="{1DB5DD4F-76F0-4B98-9D7C-04FEDFA4B182}" presName="vert1" presStyleCnt="0"/>
      <dgm:spPr/>
    </dgm:pt>
    <dgm:pt modelId="{6ACDE2A1-BB23-4595-9AD1-3DB7B30CA620}" type="pres">
      <dgm:prSet presAssocID="{A6168E52-5ED9-4B5E-B3B1-356A833C16F5}" presName="thickLine" presStyleLbl="alignNode1" presStyleIdx="5" presStyleCnt="10"/>
      <dgm:spPr/>
    </dgm:pt>
    <dgm:pt modelId="{EBCE70C9-A7C9-421D-9DAD-FB8EE2EF2D34}" type="pres">
      <dgm:prSet presAssocID="{A6168E52-5ED9-4B5E-B3B1-356A833C16F5}" presName="horz1" presStyleCnt="0"/>
      <dgm:spPr/>
    </dgm:pt>
    <dgm:pt modelId="{0D93649B-4562-4B7F-8EFB-C934A0DB00CC}" type="pres">
      <dgm:prSet presAssocID="{A6168E52-5ED9-4B5E-B3B1-356A833C16F5}" presName="tx1" presStyleLbl="revTx" presStyleIdx="5" presStyleCnt="10"/>
      <dgm:spPr/>
      <dgm:t>
        <a:bodyPr/>
        <a:lstStyle/>
        <a:p>
          <a:endParaRPr lang="en-US"/>
        </a:p>
      </dgm:t>
    </dgm:pt>
    <dgm:pt modelId="{644C9245-490E-4E68-9C16-F5ED2F1F9E04}" type="pres">
      <dgm:prSet presAssocID="{A6168E52-5ED9-4B5E-B3B1-356A833C16F5}" presName="vert1" presStyleCnt="0"/>
      <dgm:spPr/>
    </dgm:pt>
    <dgm:pt modelId="{A7676B93-C60E-4C70-9DD6-DA29A9AFF5C5}" type="pres">
      <dgm:prSet presAssocID="{18B8BAA7-9341-4893-9A36-967C87825610}" presName="thickLine" presStyleLbl="alignNode1" presStyleIdx="6" presStyleCnt="10"/>
      <dgm:spPr/>
    </dgm:pt>
    <dgm:pt modelId="{77B77113-6981-48FF-B7C0-8F8C8CF46F3C}" type="pres">
      <dgm:prSet presAssocID="{18B8BAA7-9341-4893-9A36-967C87825610}" presName="horz1" presStyleCnt="0"/>
      <dgm:spPr/>
    </dgm:pt>
    <dgm:pt modelId="{52B6E903-4C80-4A36-AD61-56DDF7552042}" type="pres">
      <dgm:prSet presAssocID="{18B8BAA7-9341-4893-9A36-967C87825610}" presName="tx1" presStyleLbl="revTx" presStyleIdx="6" presStyleCnt="10"/>
      <dgm:spPr/>
      <dgm:t>
        <a:bodyPr/>
        <a:lstStyle/>
        <a:p>
          <a:endParaRPr lang="en-US"/>
        </a:p>
      </dgm:t>
    </dgm:pt>
    <dgm:pt modelId="{F04CCD84-7FED-4853-B1FA-B000A2A00991}" type="pres">
      <dgm:prSet presAssocID="{18B8BAA7-9341-4893-9A36-967C87825610}" presName="vert1" presStyleCnt="0"/>
      <dgm:spPr/>
    </dgm:pt>
    <dgm:pt modelId="{3F3669E0-0613-4E35-8DEF-E80E2979916E}" type="pres">
      <dgm:prSet presAssocID="{2DFE3EFF-7516-4D62-AC8C-9CA69FB8A963}" presName="thickLine" presStyleLbl="alignNode1" presStyleIdx="7" presStyleCnt="10"/>
      <dgm:spPr/>
    </dgm:pt>
    <dgm:pt modelId="{9C69FCC9-8F26-4864-A568-7337CAC1FDA0}" type="pres">
      <dgm:prSet presAssocID="{2DFE3EFF-7516-4D62-AC8C-9CA69FB8A963}" presName="horz1" presStyleCnt="0"/>
      <dgm:spPr/>
    </dgm:pt>
    <dgm:pt modelId="{5AB4FF05-9EC3-40E1-BAB4-D939855F6276}" type="pres">
      <dgm:prSet presAssocID="{2DFE3EFF-7516-4D62-AC8C-9CA69FB8A963}" presName="tx1" presStyleLbl="revTx" presStyleIdx="7" presStyleCnt="10"/>
      <dgm:spPr/>
      <dgm:t>
        <a:bodyPr/>
        <a:lstStyle/>
        <a:p>
          <a:endParaRPr lang="en-US"/>
        </a:p>
      </dgm:t>
    </dgm:pt>
    <dgm:pt modelId="{2DEF4BAD-20D6-4478-A7D4-C18332A01540}" type="pres">
      <dgm:prSet presAssocID="{2DFE3EFF-7516-4D62-AC8C-9CA69FB8A963}" presName="vert1" presStyleCnt="0"/>
      <dgm:spPr/>
    </dgm:pt>
    <dgm:pt modelId="{38E527B5-F7A2-4D8F-AF4E-B56A7B73E3FE}" type="pres">
      <dgm:prSet presAssocID="{64A9C9BC-0786-45E5-85B7-A7589BFE2E3B}" presName="thickLine" presStyleLbl="alignNode1" presStyleIdx="8" presStyleCnt="10"/>
      <dgm:spPr/>
    </dgm:pt>
    <dgm:pt modelId="{37D9DD98-B10E-4524-B260-EA6299CB978B}" type="pres">
      <dgm:prSet presAssocID="{64A9C9BC-0786-45E5-85B7-A7589BFE2E3B}" presName="horz1" presStyleCnt="0"/>
      <dgm:spPr/>
    </dgm:pt>
    <dgm:pt modelId="{864C6489-27FC-41B6-9208-6A583E0DF467}" type="pres">
      <dgm:prSet presAssocID="{64A9C9BC-0786-45E5-85B7-A7589BFE2E3B}" presName="tx1" presStyleLbl="revTx" presStyleIdx="8" presStyleCnt="10"/>
      <dgm:spPr/>
      <dgm:t>
        <a:bodyPr/>
        <a:lstStyle/>
        <a:p>
          <a:endParaRPr lang="en-US"/>
        </a:p>
      </dgm:t>
    </dgm:pt>
    <dgm:pt modelId="{7BAC5FED-CF39-424E-9D7B-CE611649706C}" type="pres">
      <dgm:prSet presAssocID="{64A9C9BC-0786-45E5-85B7-A7589BFE2E3B}" presName="vert1" presStyleCnt="0"/>
      <dgm:spPr/>
    </dgm:pt>
    <dgm:pt modelId="{33CCB8EA-B2F4-43CF-B0AB-335F55760712}" type="pres">
      <dgm:prSet presAssocID="{389B2AD0-8EFE-45B2-B8D0-45FBC03C797B}" presName="thickLine" presStyleLbl="alignNode1" presStyleIdx="9" presStyleCnt="10"/>
      <dgm:spPr/>
    </dgm:pt>
    <dgm:pt modelId="{EC1B180B-0D3F-4446-8168-C7BB4A0067AC}" type="pres">
      <dgm:prSet presAssocID="{389B2AD0-8EFE-45B2-B8D0-45FBC03C797B}" presName="horz1" presStyleCnt="0"/>
      <dgm:spPr/>
    </dgm:pt>
    <dgm:pt modelId="{86284CF7-4E45-4C6A-976D-3EB9E8DFB62C}" type="pres">
      <dgm:prSet presAssocID="{389B2AD0-8EFE-45B2-B8D0-45FBC03C797B}" presName="tx1" presStyleLbl="revTx" presStyleIdx="9" presStyleCnt="10"/>
      <dgm:spPr/>
      <dgm:t>
        <a:bodyPr/>
        <a:lstStyle/>
        <a:p>
          <a:endParaRPr lang="en-US"/>
        </a:p>
      </dgm:t>
    </dgm:pt>
    <dgm:pt modelId="{CDB8D0CA-D0C7-4619-9E41-EED7926EB0F1}" type="pres">
      <dgm:prSet presAssocID="{389B2AD0-8EFE-45B2-B8D0-45FBC03C797B}" presName="vert1" presStyleCnt="0"/>
      <dgm:spPr/>
    </dgm:pt>
  </dgm:ptLst>
  <dgm:cxnLst>
    <dgm:cxn modelId="{81329CD7-2197-4054-9122-1F6BDCBA517E}" type="presOf" srcId="{66CA10F1-3836-4FE1-84CB-9DDAE46C67A4}" destId="{E6CA8132-41C0-4814-B11A-A9B56C45C724}" srcOrd="0" destOrd="0" presId="urn:microsoft.com/office/officeart/2008/layout/LinedList"/>
    <dgm:cxn modelId="{99677E61-BA2C-4145-8938-26E1340086E7}" srcId="{26E725EB-A08C-4B42-90B1-5B763894B6A7}" destId="{18B8BAA7-9341-4893-9A36-967C87825610}" srcOrd="6" destOrd="0" parTransId="{F0088FF7-8B00-4558-9BD6-CFE427D18567}" sibTransId="{3E0DD47C-3F9B-40D4-94B9-CA65FA696F56}"/>
    <dgm:cxn modelId="{BC0A2C24-0A54-4DDC-8FA5-C08907D502E7}" type="presOf" srcId="{26E725EB-A08C-4B42-90B1-5B763894B6A7}" destId="{26CCB618-1608-4AC6-9EC1-909062DBAD01}" srcOrd="0" destOrd="0" presId="urn:microsoft.com/office/officeart/2008/layout/LinedList"/>
    <dgm:cxn modelId="{ABF0F856-5920-4F0E-BC84-2252B73BDF21}" srcId="{26E725EB-A08C-4B42-90B1-5B763894B6A7}" destId="{3F39982D-9D34-4FDF-AAC6-084B820AC5E7}" srcOrd="0" destOrd="0" parTransId="{0252B5F0-5D1E-4CAF-B0B3-81ACDC68ACE2}" sibTransId="{084C1434-5CB0-48DF-A300-7F61D5B7880B}"/>
    <dgm:cxn modelId="{7BEFB121-51A2-4EBD-B344-6C54F348F3E2}" type="presOf" srcId="{3F39982D-9D34-4FDF-AAC6-084B820AC5E7}" destId="{C1CEBACB-BD67-4584-8AC6-6F1404C1D391}" srcOrd="0" destOrd="0" presId="urn:microsoft.com/office/officeart/2008/layout/LinedList"/>
    <dgm:cxn modelId="{1575FC27-1B27-4219-9C5D-93975ABAAD64}" type="presOf" srcId="{389B2AD0-8EFE-45B2-B8D0-45FBC03C797B}" destId="{86284CF7-4E45-4C6A-976D-3EB9E8DFB62C}" srcOrd="0" destOrd="0" presId="urn:microsoft.com/office/officeart/2008/layout/LinedList"/>
    <dgm:cxn modelId="{41E44538-CFFE-48AE-84FF-75E753BFD620}" type="presOf" srcId="{2DFE3EFF-7516-4D62-AC8C-9CA69FB8A963}" destId="{5AB4FF05-9EC3-40E1-BAB4-D939855F6276}" srcOrd="0" destOrd="0" presId="urn:microsoft.com/office/officeart/2008/layout/LinedList"/>
    <dgm:cxn modelId="{AAD12132-01A4-4B89-9837-FE0BA8422858}" type="presOf" srcId="{79772DB1-F159-4506-A74D-AAACE2F1027F}" destId="{25B83C48-4942-43FB-BA80-70F9DB05B1B2}" srcOrd="0" destOrd="0" presId="urn:microsoft.com/office/officeart/2008/layout/LinedList"/>
    <dgm:cxn modelId="{C37FA1E8-393B-4178-BE6C-06E198FFF198}" srcId="{26E725EB-A08C-4B42-90B1-5B763894B6A7}" destId="{7FD9EF0C-9A21-4062-9E69-522CBDA55F75}" srcOrd="3" destOrd="0" parTransId="{9C009A2E-D232-491D-BA0A-A3D845037244}" sibTransId="{FFDADF54-B039-4EFA-9CD9-1DBC14794C6E}"/>
    <dgm:cxn modelId="{5A7380FD-829F-410F-A179-BAB82D5417DF}" srcId="{26E725EB-A08C-4B42-90B1-5B763894B6A7}" destId="{389B2AD0-8EFE-45B2-B8D0-45FBC03C797B}" srcOrd="9" destOrd="0" parTransId="{60B16158-6559-4B79-9AF3-9A6A666E434C}" sibTransId="{2FEF0D61-4259-4AF1-B8D1-E7C6A28B512F}"/>
    <dgm:cxn modelId="{7029E6D2-0523-41AF-AB07-264770A28A14}" type="presOf" srcId="{1DB5DD4F-76F0-4B98-9D7C-04FEDFA4B182}" destId="{DF948C41-3F56-4C09-B8F1-2970267685E6}" srcOrd="0" destOrd="0" presId="urn:microsoft.com/office/officeart/2008/layout/LinedList"/>
    <dgm:cxn modelId="{E02C4ACA-0B9E-477B-8AD8-256C9B6C6B93}" type="presOf" srcId="{18B8BAA7-9341-4893-9A36-967C87825610}" destId="{52B6E903-4C80-4A36-AD61-56DDF7552042}" srcOrd="0" destOrd="0" presId="urn:microsoft.com/office/officeart/2008/layout/LinedList"/>
    <dgm:cxn modelId="{C3F2ADE6-8A84-4FA4-A056-9D16B01F49F1}" type="presOf" srcId="{7FD9EF0C-9A21-4062-9E69-522CBDA55F75}" destId="{5304DEA9-189A-4C85-AB26-4FEE85D70F6B}" srcOrd="0" destOrd="0" presId="urn:microsoft.com/office/officeart/2008/layout/LinedList"/>
    <dgm:cxn modelId="{7723D044-502A-4ABF-A535-31395E32FFEB}" srcId="{26E725EB-A08C-4B42-90B1-5B763894B6A7}" destId="{2DFE3EFF-7516-4D62-AC8C-9CA69FB8A963}" srcOrd="7" destOrd="0" parTransId="{0A061207-A16F-4554-A05F-34D0F4EA7B9C}" sibTransId="{5DC7FD38-9772-4CDE-AC80-2071D129637A}"/>
    <dgm:cxn modelId="{4389E2EE-6EDA-4632-AC07-DBDF254B865E}" srcId="{26E725EB-A08C-4B42-90B1-5B763894B6A7}" destId="{64A9C9BC-0786-45E5-85B7-A7589BFE2E3B}" srcOrd="8" destOrd="0" parTransId="{F891AF4E-34CF-45F4-8629-0BDE0B7887EF}" sibTransId="{A392A1CD-28B7-4155-A828-9C59EFB2DF05}"/>
    <dgm:cxn modelId="{E176691C-F0BF-4F61-9E38-74B30E356C1C}" srcId="{26E725EB-A08C-4B42-90B1-5B763894B6A7}" destId="{A6168E52-5ED9-4B5E-B3B1-356A833C16F5}" srcOrd="5" destOrd="0" parTransId="{55250F31-57CE-49C0-9AD6-E00471876D71}" sibTransId="{2E8A994E-8D56-4696-A26A-B69D684FC18A}"/>
    <dgm:cxn modelId="{15CC0662-C3F7-4FC1-8F40-086C3D0C1C43}" srcId="{26E725EB-A08C-4B42-90B1-5B763894B6A7}" destId="{66CA10F1-3836-4FE1-84CB-9DDAE46C67A4}" srcOrd="2" destOrd="0" parTransId="{CD0979FD-FE96-42B7-A94B-314F758BAEC0}" sibTransId="{890F328F-0263-4919-924E-C9060D065FF2}"/>
    <dgm:cxn modelId="{9C239108-6363-4950-BED7-1D4C20602C69}" srcId="{26E725EB-A08C-4B42-90B1-5B763894B6A7}" destId="{1DB5DD4F-76F0-4B98-9D7C-04FEDFA4B182}" srcOrd="4" destOrd="0" parTransId="{58B48376-E6D2-4162-8B91-B5769D165BE2}" sibTransId="{816042B0-1711-4504-B7B6-BDB1638F1C46}"/>
    <dgm:cxn modelId="{841594F9-B48F-425A-AFA5-E969E362A906}" type="presOf" srcId="{A6168E52-5ED9-4B5E-B3B1-356A833C16F5}" destId="{0D93649B-4562-4B7F-8EFB-C934A0DB00CC}" srcOrd="0" destOrd="0" presId="urn:microsoft.com/office/officeart/2008/layout/LinedList"/>
    <dgm:cxn modelId="{1C5D0BF1-0E15-4343-8602-7350B292B024}" type="presOf" srcId="{64A9C9BC-0786-45E5-85B7-A7589BFE2E3B}" destId="{864C6489-27FC-41B6-9208-6A583E0DF467}" srcOrd="0" destOrd="0" presId="urn:microsoft.com/office/officeart/2008/layout/LinedList"/>
    <dgm:cxn modelId="{443C6415-F4A7-4598-A9ED-4BAB4F1FE581}" srcId="{26E725EB-A08C-4B42-90B1-5B763894B6A7}" destId="{79772DB1-F159-4506-A74D-AAACE2F1027F}" srcOrd="1" destOrd="0" parTransId="{56D8640E-1D35-42AB-9EC0-7ECE977FA07D}" sibTransId="{9340A5F5-2C8F-40AE-8F57-D74AAB07049F}"/>
    <dgm:cxn modelId="{BBD605E6-415D-43CB-9C54-E78941C85AB5}" type="presParOf" srcId="{26CCB618-1608-4AC6-9EC1-909062DBAD01}" destId="{F8B5058C-F42A-4F71-9E70-A359345D7EFA}" srcOrd="0" destOrd="0" presId="urn:microsoft.com/office/officeart/2008/layout/LinedList"/>
    <dgm:cxn modelId="{B73F0126-F097-4741-93F6-7DFAC61C90D9}" type="presParOf" srcId="{26CCB618-1608-4AC6-9EC1-909062DBAD01}" destId="{B5080A59-5456-4EBA-B2A7-06A59BED2CB6}" srcOrd="1" destOrd="0" presId="urn:microsoft.com/office/officeart/2008/layout/LinedList"/>
    <dgm:cxn modelId="{78DC0D3B-EFFF-489D-A8DD-A0F1D0C86BF7}" type="presParOf" srcId="{B5080A59-5456-4EBA-B2A7-06A59BED2CB6}" destId="{C1CEBACB-BD67-4584-8AC6-6F1404C1D391}" srcOrd="0" destOrd="0" presId="urn:microsoft.com/office/officeart/2008/layout/LinedList"/>
    <dgm:cxn modelId="{300263AA-F313-45F7-8B99-A4B710B66F42}" type="presParOf" srcId="{B5080A59-5456-4EBA-B2A7-06A59BED2CB6}" destId="{8B7F2EC0-80ED-44E2-AB17-09E728567162}" srcOrd="1" destOrd="0" presId="urn:microsoft.com/office/officeart/2008/layout/LinedList"/>
    <dgm:cxn modelId="{5D0FE10A-DC3B-4E2A-99CA-D478FC22F9D9}" type="presParOf" srcId="{26CCB618-1608-4AC6-9EC1-909062DBAD01}" destId="{CA362B3F-2C88-483F-BD42-C325CAA187E7}" srcOrd="2" destOrd="0" presId="urn:microsoft.com/office/officeart/2008/layout/LinedList"/>
    <dgm:cxn modelId="{6733F2F9-E2AD-49F5-8B11-8B4518A8A959}" type="presParOf" srcId="{26CCB618-1608-4AC6-9EC1-909062DBAD01}" destId="{9FAE40C7-AB53-417E-B98A-D8A8EBC06878}" srcOrd="3" destOrd="0" presId="urn:microsoft.com/office/officeart/2008/layout/LinedList"/>
    <dgm:cxn modelId="{661CA8A5-89FC-4AD6-815C-1A65193A39A4}" type="presParOf" srcId="{9FAE40C7-AB53-417E-B98A-D8A8EBC06878}" destId="{25B83C48-4942-43FB-BA80-70F9DB05B1B2}" srcOrd="0" destOrd="0" presId="urn:microsoft.com/office/officeart/2008/layout/LinedList"/>
    <dgm:cxn modelId="{FD7B09ED-0F7F-4F15-B4A4-DF2A7C94659F}" type="presParOf" srcId="{9FAE40C7-AB53-417E-B98A-D8A8EBC06878}" destId="{1ED3A447-FBD5-4435-80AF-A3ADFA3E971C}" srcOrd="1" destOrd="0" presId="urn:microsoft.com/office/officeart/2008/layout/LinedList"/>
    <dgm:cxn modelId="{A9D7DCD2-9268-41C8-A10A-8F63DDAAEEA8}" type="presParOf" srcId="{26CCB618-1608-4AC6-9EC1-909062DBAD01}" destId="{E36C260C-26F0-4A59-9410-12E32E57BD36}" srcOrd="4" destOrd="0" presId="urn:microsoft.com/office/officeart/2008/layout/LinedList"/>
    <dgm:cxn modelId="{623314FC-D4BC-4AF7-890C-F1FC25274592}" type="presParOf" srcId="{26CCB618-1608-4AC6-9EC1-909062DBAD01}" destId="{F6CFE14B-19EA-4192-A5A0-9CD67242ADF0}" srcOrd="5" destOrd="0" presId="urn:microsoft.com/office/officeart/2008/layout/LinedList"/>
    <dgm:cxn modelId="{86FC6ED2-0C0C-420C-BC5E-ED244ECA00B5}" type="presParOf" srcId="{F6CFE14B-19EA-4192-A5A0-9CD67242ADF0}" destId="{E6CA8132-41C0-4814-B11A-A9B56C45C724}" srcOrd="0" destOrd="0" presId="urn:microsoft.com/office/officeart/2008/layout/LinedList"/>
    <dgm:cxn modelId="{DBC961AC-B851-49E9-AAE4-EA2881066223}" type="presParOf" srcId="{F6CFE14B-19EA-4192-A5A0-9CD67242ADF0}" destId="{B074A797-9218-4B2E-8296-02D45978FAFB}" srcOrd="1" destOrd="0" presId="urn:microsoft.com/office/officeart/2008/layout/LinedList"/>
    <dgm:cxn modelId="{B521C3B9-56E4-42BF-9C20-3C9E4A52DF75}" type="presParOf" srcId="{26CCB618-1608-4AC6-9EC1-909062DBAD01}" destId="{1C3CED3F-D5B6-4682-956B-520A905B5239}" srcOrd="6" destOrd="0" presId="urn:microsoft.com/office/officeart/2008/layout/LinedList"/>
    <dgm:cxn modelId="{97A306B5-781B-4744-9B4E-017C79DF462F}" type="presParOf" srcId="{26CCB618-1608-4AC6-9EC1-909062DBAD01}" destId="{C1D31159-DC08-4B00-9CC0-E89EFA07B1DD}" srcOrd="7" destOrd="0" presId="urn:microsoft.com/office/officeart/2008/layout/LinedList"/>
    <dgm:cxn modelId="{D625E17D-8E79-4228-8B2A-366CD0957A8C}" type="presParOf" srcId="{C1D31159-DC08-4B00-9CC0-E89EFA07B1DD}" destId="{5304DEA9-189A-4C85-AB26-4FEE85D70F6B}" srcOrd="0" destOrd="0" presId="urn:microsoft.com/office/officeart/2008/layout/LinedList"/>
    <dgm:cxn modelId="{C84D92A9-12BB-476B-B372-824007C48E10}" type="presParOf" srcId="{C1D31159-DC08-4B00-9CC0-E89EFA07B1DD}" destId="{E847F1FC-4EDB-4BC0-B141-03F6F458DBE7}" srcOrd="1" destOrd="0" presId="urn:microsoft.com/office/officeart/2008/layout/LinedList"/>
    <dgm:cxn modelId="{3B8144F2-400E-4B1C-AE21-491067FB1F96}" type="presParOf" srcId="{26CCB618-1608-4AC6-9EC1-909062DBAD01}" destId="{0A9BE865-47D6-4944-9F51-39BCA107D727}" srcOrd="8" destOrd="0" presId="urn:microsoft.com/office/officeart/2008/layout/LinedList"/>
    <dgm:cxn modelId="{A2F96754-6C92-40C4-9CA0-8A6EC6630CAB}" type="presParOf" srcId="{26CCB618-1608-4AC6-9EC1-909062DBAD01}" destId="{2CBE77D6-503C-468A-870C-3A0515957A33}" srcOrd="9" destOrd="0" presId="urn:microsoft.com/office/officeart/2008/layout/LinedList"/>
    <dgm:cxn modelId="{DC9F4107-1C57-4109-8A6E-2159485E2CD3}" type="presParOf" srcId="{2CBE77D6-503C-468A-870C-3A0515957A33}" destId="{DF948C41-3F56-4C09-B8F1-2970267685E6}" srcOrd="0" destOrd="0" presId="urn:microsoft.com/office/officeart/2008/layout/LinedList"/>
    <dgm:cxn modelId="{8D5414E4-2F25-4F2A-968B-4F27C1D1D854}" type="presParOf" srcId="{2CBE77D6-503C-468A-870C-3A0515957A33}" destId="{7BD822B1-11FE-4B81-8AEA-8596D17DD66A}" srcOrd="1" destOrd="0" presId="urn:microsoft.com/office/officeart/2008/layout/LinedList"/>
    <dgm:cxn modelId="{A06C1B06-DAE1-4060-83F6-DB08A54E345F}" type="presParOf" srcId="{26CCB618-1608-4AC6-9EC1-909062DBAD01}" destId="{6ACDE2A1-BB23-4595-9AD1-3DB7B30CA620}" srcOrd="10" destOrd="0" presId="urn:microsoft.com/office/officeart/2008/layout/LinedList"/>
    <dgm:cxn modelId="{C8223163-F7C6-4461-BA61-B26686414B8A}" type="presParOf" srcId="{26CCB618-1608-4AC6-9EC1-909062DBAD01}" destId="{EBCE70C9-A7C9-421D-9DAD-FB8EE2EF2D34}" srcOrd="11" destOrd="0" presId="urn:microsoft.com/office/officeart/2008/layout/LinedList"/>
    <dgm:cxn modelId="{BD9555B5-6094-434E-846C-7678280044AD}" type="presParOf" srcId="{EBCE70C9-A7C9-421D-9DAD-FB8EE2EF2D34}" destId="{0D93649B-4562-4B7F-8EFB-C934A0DB00CC}" srcOrd="0" destOrd="0" presId="urn:microsoft.com/office/officeart/2008/layout/LinedList"/>
    <dgm:cxn modelId="{8A25EFF6-9242-4FB1-A369-510C33196C15}" type="presParOf" srcId="{EBCE70C9-A7C9-421D-9DAD-FB8EE2EF2D34}" destId="{644C9245-490E-4E68-9C16-F5ED2F1F9E04}" srcOrd="1" destOrd="0" presId="urn:microsoft.com/office/officeart/2008/layout/LinedList"/>
    <dgm:cxn modelId="{DC7D1D0B-DCA1-4189-A8BB-A70A79FEA588}" type="presParOf" srcId="{26CCB618-1608-4AC6-9EC1-909062DBAD01}" destId="{A7676B93-C60E-4C70-9DD6-DA29A9AFF5C5}" srcOrd="12" destOrd="0" presId="urn:microsoft.com/office/officeart/2008/layout/LinedList"/>
    <dgm:cxn modelId="{3E4B9162-E88C-4230-8544-FD5E1E10CA73}" type="presParOf" srcId="{26CCB618-1608-4AC6-9EC1-909062DBAD01}" destId="{77B77113-6981-48FF-B7C0-8F8C8CF46F3C}" srcOrd="13" destOrd="0" presId="urn:microsoft.com/office/officeart/2008/layout/LinedList"/>
    <dgm:cxn modelId="{22AC49DB-8C06-4159-B568-7CE24EA05217}" type="presParOf" srcId="{77B77113-6981-48FF-B7C0-8F8C8CF46F3C}" destId="{52B6E903-4C80-4A36-AD61-56DDF7552042}" srcOrd="0" destOrd="0" presId="urn:microsoft.com/office/officeart/2008/layout/LinedList"/>
    <dgm:cxn modelId="{CB2D86D4-D164-4B43-982B-E9273B0AFFB0}" type="presParOf" srcId="{77B77113-6981-48FF-B7C0-8F8C8CF46F3C}" destId="{F04CCD84-7FED-4853-B1FA-B000A2A00991}" srcOrd="1" destOrd="0" presId="urn:microsoft.com/office/officeart/2008/layout/LinedList"/>
    <dgm:cxn modelId="{AE2874F4-FD6A-465E-9117-EA5C4CDC0EAF}" type="presParOf" srcId="{26CCB618-1608-4AC6-9EC1-909062DBAD01}" destId="{3F3669E0-0613-4E35-8DEF-E80E2979916E}" srcOrd="14" destOrd="0" presId="urn:microsoft.com/office/officeart/2008/layout/LinedList"/>
    <dgm:cxn modelId="{3D56BD1A-E727-4753-A565-A6E04B9C2784}" type="presParOf" srcId="{26CCB618-1608-4AC6-9EC1-909062DBAD01}" destId="{9C69FCC9-8F26-4864-A568-7337CAC1FDA0}" srcOrd="15" destOrd="0" presId="urn:microsoft.com/office/officeart/2008/layout/LinedList"/>
    <dgm:cxn modelId="{0B2E4CCC-4636-4AEC-834B-A8BBDD92D9E5}" type="presParOf" srcId="{9C69FCC9-8F26-4864-A568-7337CAC1FDA0}" destId="{5AB4FF05-9EC3-40E1-BAB4-D939855F6276}" srcOrd="0" destOrd="0" presId="urn:microsoft.com/office/officeart/2008/layout/LinedList"/>
    <dgm:cxn modelId="{12431C44-3382-4743-A9DF-865C1351FCD9}" type="presParOf" srcId="{9C69FCC9-8F26-4864-A568-7337CAC1FDA0}" destId="{2DEF4BAD-20D6-4478-A7D4-C18332A01540}" srcOrd="1" destOrd="0" presId="urn:microsoft.com/office/officeart/2008/layout/LinedList"/>
    <dgm:cxn modelId="{3186E4A5-DE1E-4825-96E9-0A957F886596}" type="presParOf" srcId="{26CCB618-1608-4AC6-9EC1-909062DBAD01}" destId="{38E527B5-F7A2-4D8F-AF4E-B56A7B73E3FE}" srcOrd="16" destOrd="0" presId="urn:microsoft.com/office/officeart/2008/layout/LinedList"/>
    <dgm:cxn modelId="{F7C94275-485A-4F63-A287-29BBBA292094}" type="presParOf" srcId="{26CCB618-1608-4AC6-9EC1-909062DBAD01}" destId="{37D9DD98-B10E-4524-B260-EA6299CB978B}" srcOrd="17" destOrd="0" presId="urn:microsoft.com/office/officeart/2008/layout/LinedList"/>
    <dgm:cxn modelId="{F0D54944-B6A5-45D8-A285-E3D6FD98E9D7}" type="presParOf" srcId="{37D9DD98-B10E-4524-B260-EA6299CB978B}" destId="{864C6489-27FC-41B6-9208-6A583E0DF467}" srcOrd="0" destOrd="0" presId="urn:microsoft.com/office/officeart/2008/layout/LinedList"/>
    <dgm:cxn modelId="{0B427FE2-4B31-47DA-98C8-EAA9CA823528}" type="presParOf" srcId="{37D9DD98-B10E-4524-B260-EA6299CB978B}" destId="{7BAC5FED-CF39-424E-9D7B-CE611649706C}" srcOrd="1" destOrd="0" presId="urn:microsoft.com/office/officeart/2008/layout/LinedList"/>
    <dgm:cxn modelId="{610D38D7-9F67-4833-82B5-C66CBD35F7FB}" type="presParOf" srcId="{26CCB618-1608-4AC6-9EC1-909062DBAD01}" destId="{33CCB8EA-B2F4-43CF-B0AB-335F55760712}" srcOrd="18" destOrd="0" presId="urn:microsoft.com/office/officeart/2008/layout/LinedList"/>
    <dgm:cxn modelId="{3C8F68C5-7AC0-4AD9-BB27-B78C4CDBBBC7}" type="presParOf" srcId="{26CCB618-1608-4AC6-9EC1-909062DBAD01}" destId="{EC1B180B-0D3F-4446-8168-C7BB4A0067AC}" srcOrd="19" destOrd="0" presId="urn:microsoft.com/office/officeart/2008/layout/LinedList"/>
    <dgm:cxn modelId="{04E5E38B-9C1D-4D45-8177-8060DACAC486}" type="presParOf" srcId="{EC1B180B-0D3F-4446-8168-C7BB4A0067AC}" destId="{86284CF7-4E45-4C6A-976D-3EB9E8DFB62C}" srcOrd="0" destOrd="0" presId="urn:microsoft.com/office/officeart/2008/layout/LinedList"/>
    <dgm:cxn modelId="{48FD6C21-E675-43EC-B979-47480264E534}" type="presParOf" srcId="{EC1B180B-0D3F-4446-8168-C7BB4A0067AC}" destId="{CDB8D0CA-D0C7-4619-9E41-EED7926EB0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A2CB4B-C4B7-4B65-8447-471DE811B571}"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B7A78AFF-A445-4754-8609-CD6BAC9D8F8D}">
      <dgm:prSet custT="1"/>
      <dgm:spPr/>
      <dgm:t>
        <a:bodyPr/>
        <a:lstStyle/>
        <a:p>
          <a:r>
            <a:rPr lang="en-US" sz="2000" dirty="0"/>
            <a:t>Summit reviews the drug-free workplace premium credit for Florida, Mississippi, Oklahoma, South Carolina and Virginia. </a:t>
          </a:r>
        </a:p>
      </dgm:t>
    </dgm:pt>
    <dgm:pt modelId="{0F27011E-DD53-415A-B948-12079837A57E}" type="parTrans" cxnId="{42DB94BF-4654-4C16-AD29-1B603CA10684}">
      <dgm:prSet/>
      <dgm:spPr/>
      <dgm:t>
        <a:bodyPr/>
        <a:lstStyle/>
        <a:p>
          <a:endParaRPr lang="en-US"/>
        </a:p>
      </dgm:t>
    </dgm:pt>
    <dgm:pt modelId="{1603302E-0350-4020-AA21-0311644086D7}" type="sibTrans" cxnId="{42DB94BF-4654-4C16-AD29-1B603CA10684}">
      <dgm:prSet/>
      <dgm:spPr/>
      <dgm:t>
        <a:bodyPr/>
        <a:lstStyle/>
        <a:p>
          <a:endParaRPr lang="en-US"/>
        </a:p>
      </dgm:t>
    </dgm:pt>
    <dgm:pt modelId="{DDA03C3C-ED5F-4BE1-93E6-C437D8020003}">
      <dgm:prSet custT="1"/>
      <dgm:spPr/>
      <dgm:t>
        <a:bodyPr/>
        <a:lstStyle/>
        <a:p>
          <a:r>
            <a:rPr lang="en-US" sz="2000" dirty="0"/>
            <a:t>The individual states certify the premium credit in Alabama, Arkansas, Georgia, Kentucky and Tennessee. </a:t>
          </a:r>
        </a:p>
      </dgm:t>
    </dgm:pt>
    <dgm:pt modelId="{B60B4D32-7623-4E3E-A486-B1F26F96B4B3}" type="parTrans" cxnId="{CEE7BD82-F434-45B1-AA40-3F75B67DE3C9}">
      <dgm:prSet/>
      <dgm:spPr/>
      <dgm:t>
        <a:bodyPr/>
        <a:lstStyle/>
        <a:p>
          <a:endParaRPr lang="en-US"/>
        </a:p>
      </dgm:t>
    </dgm:pt>
    <dgm:pt modelId="{F94FD638-D837-497B-89BC-3B655306846A}" type="sibTrans" cxnId="{CEE7BD82-F434-45B1-AA40-3F75B67DE3C9}">
      <dgm:prSet/>
      <dgm:spPr/>
      <dgm:t>
        <a:bodyPr/>
        <a:lstStyle/>
        <a:p>
          <a:endParaRPr lang="en-US"/>
        </a:p>
      </dgm:t>
    </dgm:pt>
    <dgm:pt modelId="{074F627D-3A5C-46E0-B419-43C6BF8B7E74}">
      <dgm:prSet custT="1"/>
      <dgm:spPr/>
      <dgm:t>
        <a:bodyPr/>
        <a:lstStyle/>
        <a:p>
          <a:r>
            <a:rPr lang="en-US" sz="2000" dirty="0"/>
            <a:t>Premium credit for a drug-free workplace program is not offered in Indiana, Louisiana, North Carolina or Texas. </a:t>
          </a:r>
        </a:p>
      </dgm:t>
    </dgm:pt>
    <dgm:pt modelId="{08FCA1A4-7FB8-4831-BB5A-14FA367F696F}" type="parTrans" cxnId="{02D90631-E900-4FCE-8E2C-8832509C7321}">
      <dgm:prSet/>
      <dgm:spPr/>
      <dgm:t>
        <a:bodyPr/>
        <a:lstStyle/>
        <a:p>
          <a:endParaRPr lang="en-US"/>
        </a:p>
      </dgm:t>
    </dgm:pt>
    <dgm:pt modelId="{58AFAE5D-5E75-446A-829C-D3961BDA0453}" type="sibTrans" cxnId="{02D90631-E900-4FCE-8E2C-8832509C7321}">
      <dgm:prSet/>
      <dgm:spPr/>
      <dgm:t>
        <a:bodyPr/>
        <a:lstStyle/>
        <a:p>
          <a:endParaRPr lang="en-US"/>
        </a:p>
      </dgm:t>
    </dgm:pt>
    <dgm:pt modelId="{28B7093E-4E00-4F58-BEAA-1E78A3118AB3}">
      <dgm:prSet custT="1"/>
      <dgm:spPr/>
      <dgm:t>
        <a:bodyPr/>
        <a:lstStyle/>
        <a:p>
          <a:r>
            <a:rPr lang="en-US" sz="2000" dirty="0"/>
            <a:t>Even if a credit is not offered, Summit Loss Prevention recommends implementing a program to help prevent workplace injuries and keep safety a top priority.</a:t>
          </a:r>
        </a:p>
      </dgm:t>
    </dgm:pt>
    <dgm:pt modelId="{8CAC61FE-4CD7-462E-BD36-6D0AD80E0143}" type="parTrans" cxnId="{D15BE992-6293-49A6-98C4-C23B6957BE91}">
      <dgm:prSet/>
      <dgm:spPr/>
      <dgm:t>
        <a:bodyPr/>
        <a:lstStyle/>
        <a:p>
          <a:endParaRPr lang="en-US"/>
        </a:p>
      </dgm:t>
    </dgm:pt>
    <dgm:pt modelId="{86DE0766-4859-496A-B332-86369C03379A}" type="sibTrans" cxnId="{D15BE992-6293-49A6-98C4-C23B6957BE91}">
      <dgm:prSet/>
      <dgm:spPr/>
      <dgm:t>
        <a:bodyPr/>
        <a:lstStyle/>
        <a:p>
          <a:endParaRPr lang="en-US"/>
        </a:p>
      </dgm:t>
    </dgm:pt>
    <dgm:pt modelId="{C0C428C3-749B-4AE0-B171-D680DD2459F1}" type="pres">
      <dgm:prSet presAssocID="{23A2CB4B-C4B7-4B65-8447-471DE811B571}" presName="vert0" presStyleCnt="0">
        <dgm:presLayoutVars>
          <dgm:dir/>
          <dgm:animOne val="branch"/>
          <dgm:animLvl val="lvl"/>
        </dgm:presLayoutVars>
      </dgm:prSet>
      <dgm:spPr/>
      <dgm:t>
        <a:bodyPr/>
        <a:lstStyle/>
        <a:p>
          <a:endParaRPr lang="en-US"/>
        </a:p>
      </dgm:t>
    </dgm:pt>
    <dgm:pt modelId="{32118B1E-E49B-42A6-BB17-823C5F172D3E}" type="pres">
      <dgm:prSet presAssocID="{B7A78AFF-A445-4754-8609-CD6BAC9D8F8D}" presName="thickLine" presStyleLbl="alignNode1" presStyleIdx="0" presStyleCnt="4"/>
      <dgm:spPr/>
    </dgm:pt>
    <dgm:pt modelId="{69907E6F-8F60-48B4-A584-33A6A5D0146D}" type="pres">
      <dgm:prSet presAssocID="{B7A78AFF-A445-4754-8609-CD6BAC9D8F8D}" presName="horz1" presStyleCnt="0"/>
      <dgm:spPr/>
    </dgm:pt>
    <dgm:pt modelId="{E909E091-3DB3-4671-9489-B37A81CE2C0A}" type="pres">
      <dgm:prSet presAssocID="{B7A78AFF-A445-4754-8609-CD6BAC9D8F8D}" presName="tx1" presStyleLbl="revTx" presStyleIdx="0" presStyleCnt="4"/>
      <dgm:spPr/>
      <dgm:t>
        <a:bodyPr/>
        <a:lstStyle/>
        <a:p>
          <a:endParaRPr lang="en-US"/>
        </a:p>
      </dgm:t>
    </dgm:pt>
    <dgm:pt modelId="{E79B2995-5201-472A-8107-A6561DFA66AF}" type="pres">
      <dgm:prSet presAssocID="{B7A78AFF-A445-4754-8609-CD6BAC9D8F8D}" presName="vert1" presStyleCnt="0"/>
      <dgm:spPr/>
    </dgm:pt>
    <dgm:pt modelId="{5F8E2721-74B1-4301-A83A-7739F47BABA6}" type="pres">
      <dgm:prSet presAssocID="{DDA03C3C-ED5F-4BE1-93E6-C437D8020003}" presName="thickLine" presStyleLbl="alignNode1" presStyleIdx="1" presStyleCnt="4"/>
      <dgm:spPr/>
    </dgm:pt>
    <dgm:pt modelId="{44F0E818-2AD0-4D9C-8F52-835118F7C430}" type="pres">
      <dgm:prSet presAssocID="{DDA03C3C-ED5F-4BE1-93E6-C437D8020003}" presName="horz1" presStyleCnt="0"/>
      <dgm:spPr/>
    </dgm:pt>
    <dgm:pt modelId="{A52C2F40-4FF5-4941-8570-A1C258715194}" type="pres">
      <dgm:prSet presAssocID="{DDA03C3C-ED5F-4BE1-93E6-C437D8020003}" presName="tx1" presStyleLbl="revTx" presStyleIdx="1" presStyleCnt="4"/>
      <dgm:spPr/>
      <dgm:t>
        <a:bodyPr/>
        <a:lstStyle/>
        <a:p>
          <a:endParaRPr lang="en-US"/>
        </a:p>
      </dgm:t>
    </dgm:pt>
    <dgm:pt modelId="{B099F74C-85D7-4972-B322-7615B27FD376}" type="pres">
      <dgm:prSet presAssocID="{DDA03C3C-ED5F-4BE1-93E6-C437D8020003}" presName="vert1" presStyleCnt="0"/>
      <dgm:spPr/>
    </dgm:pt>
    <dgm:pt modelId="{AD8854EC-1B7C-414C-8AAF-F0EF739839E4}" type="pres">
      <dgm:prSet presAssocID="{074F627D-3A5C-46E0-B419-43C6BF8B7E74}" presName="thickLine" presStyleLbl="alignNode1" presStyleIdx="2" presStyleCnt="4"/>
      <dgm:spPr/>
    </dgm:pt>
    <dgm:pt modelId="{E184C06A-13A2-459E-A696-C2E329C370A2}" type="pres">
      <dgm:prSet presAssocID="{074F627D-3A5C-46E0-B419-43C6BF8B7E74}" presName="horz1" presStyleCnt="0"/>
      <dgm:spPr/>
    </dgm:pt>
    <dgm:pt modelId="{B060BBBF-1AAE-4345-9A93-D694B4726011}" type="pres">
      <dgm:prSet presAssocID="{074F627D-3A5C-46E0-B419-43C6BF8B7E74}" presName="tx1" presStyleLbl="revTx" presStyleIdx="2" presStyleCnt="4"/>
      <dgm:spPr/>
      <dgm:t>
        <a:bodyPr/>
        <a:lstStyle/>
        <a:p>
          <a:endParaRPr lang="en-US"/>
        </a:p>
      </dgm:t>
    </dgm:pt>
    <dgm:pt modelId="{AF34D28E-066F-4970-9B52-1E5F738892EA}" type="pres">
      <dgm:prSet presAssocID="{074F627D-3A5C-46E0-B419-43C6BF8B7E74}" presName="vert1" presStyleCnt="0"/>
      <dgm:spPr/>
    </dgm:pt>
    <dgm:pt modelId="{C0FEDC9D-8C88-42D9-AF1F-27258DC63A52}" type="pres">
      <dgm:prSet presAssocID="{28B7093E-4E00-4F58-BEAA-1E78A3118AB3}" presName="thickLine" presStyleLbl="alignNode1" presStyleIdx="3" presStyleCnt="4"/>
      <dgm:spPr/>
    </dgm:pt>
    <dgm:pt modelId="{46D67894-0B29-41D6-9DF1-DDF2C6CEB15C}" type="pres">
      <dgm:prSet presAssocID="{28B7093E-4E00-4F58-BEAA-1E78A3118AB3}" presName="horz1" presStyleCnt="0"/>
      <dgm:spPr/>
    </dgm:pt>
    <dgm:pt modelId="{19B035CC-D5EF-4ABA-B556-4776C7344E3A}" type="pres">
      <dgm:prSet presAssocID="{28B7093E-4E00-4F58-BEAA-1E78A3118AB3}" presName="tx1" presStyleLbl="revTx" presStyleIdx="3" presStyleCnt="4"/>
      <dgm:spPr/>
      <dgm:t>
        <a:bodyPr/>
        <a:lstStyle/>
        <a:p>
          <a:endParaRPr lang="en-US"/>
        </a:p>
      </dgm:t>
    </dgm:pt>
    <dgm:pt modelId="{20317CAD-34D5-4DE4-8BA0-1D56B4DE4224}" type="pres">
      <dgm:prSet presAssocID="{28B7093E-4E00-4F58-BEAA-1E78A3118AB3}" presName="vert1" presStyleCnt="0"/>
      <dgm:spPr/>
    </dgm:pt>
  </dgm:ptLst>
  <dgm:cxnLst>
    <dgm:cxn modelId="{CEE7BD82-F434-45B1-AA40-3F75B67DE3C9}" srcId="{23A2CB4B-C4B7-4B65-8447-471DE811B571}" destId="{DDA03C3C-ED5F-4BE1-93E6-C437D8020003}" srcOrd="1" destOrd="0" parTransId="{B60B4D32-7623-4E3E-A486-B1F26F96B4B3}" sibTransId="{F94FD638-D837-497B-89BC-3B655306846A}"/>
    <dgm:cxn modelId="{02D90631-E900-4FCE-8E2C-8832509C7321}" srcId="{23A2CB4B-C4B7-4B65-8447-471DE811B571}" destId="{074F627D-3A5C-46E0-B419-43C6BF8B7E74}" srcOrd="2" destOrd="0" parTransId="{08FCA1A4-7FB8-4831-BB5A-14FA367F696F}" sibTransId="{58AFAE5D-5E75-446A-829C-D3961BDA0453}"/>
    <dgm:cxn modelId="{42DB94BF-4654-4C16-AD29-1B603CA10684}" srcId="{23A2CB4B-C4B7-4B65-8447-471DE811B571}" destId="{B7A78AFF-A445-4754-8609-CD6BAC9D8F8D}" srcOrd="0" destOrd="0" parTransId="{0F27011E-DD53-415A-B948-12079837A57E}" sibTransId="{1603302E-0350-4020-AA21-0311644086D7}"/>
    <dgm:cxn modelId="{D15BE992-6293-49A6-98C4-C23B6957BE91}" srcId="{23A2CB4B-C4B7-4B65-8447-471DE811B571}" destId="{28B7093E-4E00-4F58-BEAA-1E78A3118AB3}" srcOrd="3" destOrd="0" parTransId="{8CAC61FE-4CD7-462E-BD36-6D0AD80E0143}" sibTransId="{86DE0766-4859-496A-B332-86369C03379A}"/>
    <dgm:cxn modelId="{A2AD1494-F7F0-4B29-82E9-CD988726A515}" type="presOf" srcId="{DDA03C3C-ED5F-4BE1-93E6-C437D8020003}" destId="{A52C2F40-4FF5-4941-8570-A1C258715194}" srcOrd="0" destOrd="0" presId="urn:microsoft.com/office/officeart/2008/layout/LinedList"/>
    <dgm:cxn modelId="{1C04272E-DE8D-420D-BBB7-F6E6986456B2}" type="presOf" srcId="{23A2CB4B-C4B7-4B65-8447-471DE811B571}" destId="{C0C428C3-749B-4AE0-B171-D680DD2459F1}" srcOrd="0" destOrd="0" presId="urn:microsoft.com/office/officeart/2008/layout/LinedList"/>
    <dgm:cxn modelId="{B0508733-D489-4516-8A30-3FBAD8056E18}" type="presOf" srcId="{074F627D-3A5C-46E0-B419-43C6BF8B7E74}" destId="{B060BBBF-1AAE-4345-9A93-D694B4726011}" srcOrd="0" destOrd="0" presId="urn:microsoft.com/office/officeart/2008/layout/LinedList"/>
    <dgm:cxn modelId="{25520F97-00CC-4264-B6EC-F000C55F1DFF}" type="presOf" srcId="{B7A78AFF-A445-4754-8609-CD6BAC9D8F8D}" destId="{E909E091-3DB3-4671-9489-B37A81CE2C0A}" srcOrd="0" destOrd="0" presId="urn:microsoft.com/office/officeart/2008/layout/LinedList"/>
    <dgm:cxn modelId="{49FE201F-AAD3-49D7-AEC3-16195CBD77E1}" type="presOf" srcId="{28B7093E-4E00-4F58-BEAA-1E78A3118AB3}" destId="{19B035CC-D5EF-4ABA-B556-4776C7344E3A}" srcOrd="0" destOrd="0" presId="urn:microsoft.com/office/officeart/2008/layout/LinedList"/>
    <dgm:cxn modelId="{4D77EF8C-CB58-42BD-B16C-E4916FF320DB}" type="presParOf" srcId="{C0C428C3-749B-4AE0-B171-D680DD2459F1}" destId="{32118B1E-E49B-42A6-BB17-823C5F172D3E}" srcOrd="0" destOrd="0" presId="urn:microsoft.com/office/officeart/2008/layout/LinedList"/>
    <dgm:cxn modelId="{4DDEBDF6-1AFD-48CA-BD4C-142BEDC8ACB7}" type="presParOf" srcId="{C0C428C3-749B-4AE0-B171-D680DD2459F1}" destId="{69907E6F-8F60-48B4-A584-33A6A5D0146D}" srcOrd="1" destOrd="0" presId="urn:microsoft.com/office/officeart/2008/layout/LinedList"/>
    <dgm:cxn modelId="{8DD8A6D5-F3B8-4202-9160-9F395E523872}" type="presParOf" srcId="{69907E6F-8F60-48B4-A584-33A6A5D0146D}" destId="{E909E091-3DB3-4671-9489-B37A81CE2C0A}" srcOrd="0" destOrd="0" presId="urn:microsoft.com/office/officeart/2008/layout/LinedList"/>
    <dgm:cxn modelId="{A1D08180-12DE-409C-85DC-44E77843C2B9}" type="presParOf" srcId="{69907E6F-8F60-48B4-A584-33A6A5D0146D}" destId="{E79B2995-5201-472A-8107-A6561DFA66AF}" srcOrd="1" destOrd="0" presId="urn:microsoft.com/office/officeart/2008/layout/LinedList"/>
    <dgm:cxn modelId="{3F586B97-187E-43C7-9DA9-9FE83A4B8EE8}" type="presParOf" srcId="{C0C428C3-749B-4AE0-B171-D680DD2459F1}" destId="{5F8E2721-74B1-4301-A83A-7739F47BABA6}" srcOrd="2" destOrd="0" presId="urn:microsoft.com/office/officeart/2008/layout/LinedList"/>
    <dgm:cxn modelId="{B522F26A-EEED-4773-A3ED-C14630BFA56E}" type="presParOf" srcId="{C0C428C3-749B-4AE0-B171-D680DD2459F1}" destId="{44F0E818-2AD0-4D9C-8F52-835118F7C430}" srcOrd="3" destOrd="0" presId="urn:microsoft.com/office/officeart/2008/layout/LinedList"/>
    <dgm:cxn modelId="{043A955C-5BD7-40D0-9A45-5E15A72B7FA6}" type="presParOf" srcId="{44F0E818-2AD0-4D9C-8F52-835118F7C430}" destId="{A52C2F40-4FF5-4941-8570-A1C258715194}" srcOrd="0" destOrd="0" presId="urn:microsoft.com/office/officeart/2008/layout/LinedList"/>
    <dgm:cxn modelId="{F6523794-BFC7-4832-8A78-4A1484BDC5E5}" type="presParOf" srcId="{44F0E818-2AD0-4D9C-8F52-835118F7C430}" destId="{B099F74C-85D7-4972-B322-7615B27FD376}" srcOrd="1" destOrd="0" presId="urn:microsoft.com/office/officeart/2008/layout/LinedList"/>
    <dgm:cxn modelId="{C0628066-060E-48CA-A3C0-EAEDE9B56800}" type="presParOf" srcId="{C0C428C3-749B-4AE0-B171-D680DD2459F1}" destId="{AD8854EC-1B7C-414C-8AAF-F0EF739839E4}" srcOrd="4" destOrd="0" presId="urn:microsoft.com/office/officeart/2008/layout/LinedList"/>
    <dgm:cxn modelId="{A92AD764-53A1-4754-BAE9-B62F586C660A}" type="presParOf" srcId="{C0C428C3-749B-4AE0-B171-D680DD2459F1}" destId="{E184C06A-13A2-459E-A696-C2E329C370A2}" srcOrd="5" destOrd="0" presId="urn:microsoft.com/office/officeart/2008/layout/LinedList"/>
    <dgm:cxn modelId="{04899D45-C873-4FDD-BCB0-4F1462AB2A6A}" type="presParOf" srcId="{E184C06A-13A2-459E-A696-C2E329C370A2}" destId="{B060BBBF-1AAE-4345-9A93-D694B4726011}" srcOrd="0" destOrd="0" presId="urn:microsoft.com/office/officeart/2008/layout/LinedList"/>
    <dgm:cxn modelId="{F297C39F-667A-4B77-BC54-7BE686750F8F}" type="presParOf" srcId="{E184C06A-13A2-459E-A696-C2E329C370A2}" destId="{AF34D28E-066F-4970-9B52-1E5F738892EA}" srcOrd="1" destOrd="0" presId="urn:microsoft.com/office/officeart/2008/layout/LinedList"/>
    <dgm:cxn modelId="{43599BA5-C5A1-4F2D-A9DB-4FC3BE52B286}" type="presParOf" srcId="{C0C428C3-749B-4AE0-B171-D680DD2459F1}" destId="{C0FEDC9D-8C88-42D9-AF1F-27258DC63A52}" srcOrd="6" destOrd="0" presId="urn:microsoft.com/office/officeart/2008/layout/LinedList"/>
    <dgm:cxn modelId="{4325699D-DD51-4A2B-8B1A-16D374503424}" type="presParOf" srcId="{C0C428C3-749B-4AE0-B171-D680DD2459F1}" destId="{46D67894-0B29-41D6-9DF1-DDF2C6CEB15C}" srcOrd="7" destOrd="0" presId="urn:microsoft.com/office/officeart/2008/layout/LinedList"/>
    <dgm:cxn modelId="{30D2EF88-4D95-4DAB-AE7F-946F9E6D46BC}" type="presParOf" srcId="{46D67894-0B29-41D6-9DF1-DDF2C6CEB15C}" destId="{19B035CC-D5EF-4ABA-B556-4776C7344E3A}" srcOrd="0" destOrd="0" presId="urn:microsoft.com/office/officeart/2008/layout/LinedList"/>
    <dgm:cxn modelId="{819B76BA-87B6-4188-B8B4-2597FD5E4E7D}" type="presParOf" srcId="{46D67894-0B29-41D6-9DF1-DDF2C6CEB15C}" destId="{20317CAD-34D5-4DE4-8BA0-1D56B4DE42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D276A2-B23E-4FD0-8D91-5D58549366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7E47A0-E9F1-421C-9046-CF80804D7C2F}">
      <dgm:prSet custT="1"/>
      <dgm:spPr/>
      <dgm:t>
        <a:bodyPr anchor="ctr" anchorCtr="0"/>
        <a:lstStyle/>
        <a:p>
          <a:pPr algn="l"/>
          <a:r>
            <a:rPr lang="en-US" sz="1800" dirty="0"/>
            <a:t>Provide educational information to employees</a:t>
          </a:r>
        </a:p>
      </dgm:t>
    </dgm:pt>
    <dgm:pt modelId="{0A86FCC9-1818-4F6C-A2D4-9EBD1152F65A}" type="parTrans" cxnId="{2242DD94-AD95-4FCB-91FF-25BFC7388EEC}">
      <dgm:prSet/>
      <dgm:spPr/>
      <dgm:t>
        <a:bodyPr/>
        <a:lstStyle/>
        <a:p>
          <a:endParaRPr lang="en-US"/>
        </a:p>
      </dgm:t>
    </dgm:pt>
    <dgm:pt modelId="{FCFFB432-47E6-4549-B5ED-7CB02723887C}" type="sibTrans" cxnId="{2242DD94-AD95-4FCB-91FF-25BFC7388EEC}">
      <dgm:prSet/>
      <dgm:spPr/>
      <dgm:t>
        <a:bodyPr/>
        <a:lstStyle/>
        <a:p>
          <a:endParaRPr lang="en-US"/>
        </a:p>
      </dgm:t>
    </dgm:pt>
    <dgm:pt modelId="{CE987825-35A9-4A97-9E51-E08481D2931A}">
      <dgm:prSet custT="1"/>
      <dgm:spPr/>
      <dgm:t>
        <a:bodyPr/>
        <a:lstStyle/>
        <a:p>
          <a:r>
            <a:rPr lang="en-US" sz="1800" dirty="0"/>
            <a:t>Select an approved testing laboratory</a:t>
          </a:r>
        </a:p>
      </dgm:t>
    </dgm:pt>
    <dgm:pt modelId="{06B5446A-CD80-45AA-B1A9-00CF822CE5C7}" type="parTrans" cxnId="{7962A49E-DD8E-4C07-90A0-601466A5176B}">
      <dgm:prSet/>
      <dgm:spPr/>
      <dgm:t>
        <a:bodyPr/>
        <a:lstStyle/>
        <a:p>
          <a:endParaRPr lang="en-US"/>
        </a:p>
      </dgm:t>
    </dgm:pt>
    <dgm:pt modelId="{9B2B3FC8-03F6-4449-ACDF-F67F683B9387}" type="sibTrans" cxnId="{7962A49E-DD8E-4C07-90A0-601466A5176B}">
      <dgm:prSet/>
      <dgm:spPr/>
      <dgm:t>
        <a:bodyPr/>
        <a:lstStyle/>
        <a:p>
          <a:endParaRPr lang="en-US"/>
        </a:p>
      </dgm:t>
    </dgm:pt>
    <dgm:pt modelId="{60ADCFE1-3B06-4B1E-816E-FAF2DD6345F9}">
      <dgm:prSet custT="1"/>
      <dgm:spPr/>
      <dgm:t>
        <a:bodyPr/>
        <a:lstStyle/>
        <a:p>
          <a:r>
            <a:rPr lang="en-US" sz="1800" dirty="0"/>
            <a:t>Establish</a:t>
          </a:r>
          <a:r>
            <a:rPr lang="en-US" sz="1800" baseline="0" dirty="0"/>
            <a:t> testing procedures</a:t>
          </a:r>
          <a:endParaRPr lang="en-US" sz="1800" dirty="0"/>
        </a:p>
      </dgm:t>
    </dgm:pt>
    <dgm:pt modelId="{A98CD7F2-4A18-4F70-B419-02D711D7B603}" type="parTrans" cxnId="{7A0A278E-4049-4696-9154-EBDC30235A81}">
      <dgm:prSet/>
      <dgm:spPr/>
      <dgm:t>
        <a:bodyPr/>
        <a:lstStyle/>
        <a:p>
          <a:endParaRPr lang="en-US"/>
        </a:p>
      </dgm:t>
    </dgm:pt>
    <dgm:pt modelId="{A75A6D9E-9FF9-48EC-80B5-7F0DFF70A683}" type="sibTrans" cxnId="{7A0A278E-4049-4696-9154-EBDC30235A81}">
      <dgm:prSet/>
      <dgm:spPr/>
      <dgm:t>
        <a:bodyPr/>
        <a:lstStyle/>
        <a:p>
          <a:endParaRPr lang="en-US"/>
        </a:p>
      </dgm:t>
    </dgm:pt>
    <dgm:pt modelId="{CDC9A3A8-1591-4A43-AEF3-5D233F7F24F3}">
      <dgm:prSet custT="1"/>
      <dgm:spPr/>
      <dgm:t>
        <a:bodyPr/>
        <a:lstStyle/>
        <a:p>
          <a:r>
            <a:rPr lang="en-US" sz="1800" dirty="0"/>
            <a:t>Identify a medical review officer (confidentiality guidelines)</a:t>
          </a:r>
        </a:p>
      </dgm:t>
    </dgm:pt>
    <dgm:pt modelId="{7C89C127-0586-4BEC-BE9C-BB86FEE7EFD8}" type="parTrans" cxnId="{996EAAF9-BFE8-429E-A24C-7AA583461938}">
      <dgm:prSet/>
      <dgm:spPr/>
      <dgm:t>
        <a:bodyPr/>
        <a:lstStyle/>
        <a:p>
          <a:endParaRPr lang="en-US"/>
        </a:p>
      </dgm:t>
    </dgm:pt>
    <dgm:pt modelId="{F2B05708-4920-403F-8167-0A615B7301F8}" type="sibTrans" cxnId="{996EAAF9-BFE8-429E-A24C-7AA583461938}">
      <dgm:prSet/>
      <dgm:spPr/>
      <dgm:t>
        <a:bodyPr/>
        <a:lstStyle/>
        <a:p>
          <a:endParaRPr lang="en-US"/>
        </a:p>
      </dgm:t>
    </dgm:pt>
    <dgm:pt modelId="{1F267536-1DDA-4EC0-8230-8A4171CABB96}">
      <dgm:prSet custT="1"/>
      <dgm:spPr/>
      <dgm:t>
        <a:bodyPr/>
        <a:lstStyle/>
        <a:p>
          <a:r>
            <a:rPr lang="en-US" sz="1800" dirty="0"/>
            <a:t>Introduce the program and provide training</a:t>
          </a:r>
        </a:p>
      </dgm:t>
    </dgm:pt>
    <dgm:pt modelId="{10241E00-5219-4C97-9FB7-C14629DEE074}" type="parTrans" cxnId="{CB666C54-6BAA-428B-B0BE-B48787CC672E}">
      <dgm:prSet/>
      <dgm:spPr/>
      <dgm:t>
        <a:bodyPr/>
        <a:lstStyle/>
        <a:p>
          <a:endParaRPr lang="en-US"/>
        </a:p>
      </dgm:t>
    </dgm:pt>
    <dgm:pt modelId="{75862A44-83E7-4C74-9C87-9FB21AEC62D9}" type="sibTrans" cxnId="{CB666C54-6BAA-428B-B0BE-B48787CC672E}">
      <dgm:prSet/>
      <dgm:spPr/>
      <dgm:t>
        <a:bodyPr/>
        <a:lstStyle/>
        <a:p>
          <a:endParaRPr lang="en-US"/>
        </a:p>
      </dgm:t>
    </dgm:pt>
    <dgm:pt modelId="{879DB100-E2B4-4AFA-83ED-B61A36C1142D}">
      <dgm:prSet custT="1"/>
      <dgm:spPr/>
      <dgm:t>
        <a:bodyPr/>
        <a:lstStyle/>
        <a:p>
          <a:r>
            <a:rPr lang="en-US" sz="1800" dirty="0"/>
            <a:t>Submit premium credit application to Summit annually</a:t>
          </a:r>
        </a:p>
      </dgm:t>
    </dgm:pt>
    <dgm:pt modelId="{33E98B8E-4656-4068-B920-6C7FC303A096}" type="parTrans" cxnId="{6E012B3C-EE24-4F87-AC2F-FA9FC15F4FD4}">
      <dgm:prSet/>
      <dgm:spPr/>
      <dgm:t>
        <a:bodyPr/>
        <a:lstStyle/>
        <a:p>
          <a:endParaRPr lang="en-US"/>
        </a:p>
      </dgm:t>
    </dgm:pt>
    <dgm:pt modelId="{D5D4F201-C1F4-41F7-A815-9D3A06A23F42}" type="sibTrans" cxnId="{6E012B3C-EE24-4F87-AC2F-FA9FC15F4FD4}">
      <dgm:prSet/>
      <dgm:spPr/>
      <dgm:t>
        <a:bodyPr/>
        <a:lstStyle/>
        <a:p>
          <a:endParaRPr lang="en-US"/>
        </a:p>
      </dgm:t>
    </dgm:pt>
    <dgm:pt modelId="{F758FF00-2DEB-4E59-B92A-E80152D910D0}">
      <dgm:prSet custT="1"/>
      <dgm:spPr/>
      <dgm:t>
        <a:bodyPr/>
        <a:lstStyle/>
        <a:p>
          <a:r>
            <a:rPr lang="en-US" sz="1800" dirty="0"/>
            <a:t>Inform</a:t>
          </a:r>
          <a:r>
            <a:rPr lang="en-US" sz="1800" baseline="0" dirty="0"/>
            <a:t> employees of your drug testing policy</a:t>
          </a:r>
          <a:endParaRPr lang="en-US" sz="1800" dirty="0"/>
        </a:p>
      </dgm:t>
    </dgm:pt>
    <dgm:pt modelId="{E41DA75A-C7BE-47CA-ACDC-9A9891AB3D06}" type="parTrans" cxnId="{9EACD7BB-80E3-434C-9666-F7912A4E1572}">
      <dgm:prSet/>
      <dgm:spPr/>
      <dgm:t>
        <a:bodyPr/>
        <a:lstStyle/>
        <a:p>
          <a:endParaRPr lang="en-US"/>
        </a:p>
      </dgm:t>
    </dgm:pt>
    <dgm:pt modelId="{202FA7DB-7428-45B1-9CA5-428BC224EA96}" type="sibTrans" cxnId="{9EACD7BB-80E3-434C-9666-F7912A4E1572}">
      <dgm:prSet/>
      <dgm:spPr/>
      <dgm:t>
        <a:bodyPr/>
        <a:lstStyle/>
        <a:p>
          <a:endParaRPr lang="en-US"/>
        </a:p>
      </dgm:t>
    </dgm:pt>
    <dgm:pt modelId="{7574CAB0-2476-45F7-B179-F2FE8B2EC7F1}" type="pres">
      <dgm:prSet presAssocID="{FAD276A2-B23E-4FD0-8D91-5D585493661C}" presName="linear" presStyleCnt="0">
        <dgm:presLayoutVars>
          <dgm:dir/>
          <dgm:animLvl val="lvl"/>
          <dgm:resizeHandles val="exact"/>
        </dgm:presLayoutVars>
      </dgm:prSet>
      <dgm:spPr/>
      <dgm:t>
        <a:bodyPr/>
        <a:lstStyle/>
        <a:p>
          <a:endParaRPr lang="en-US"/>
        </a:p>
      </dgm:t>
    </dgm:pt>
    <dgm:pt modelId="{4CC8EF10-85DC-44C0-B8ED-146AB2849213}" type="pres">
      <dgm:prSet presAssocID="{F758FF00-2DEB-4E59-B92A-E80152D910D0}" presName="parentLin" presStyleCnt="0"/>
      <dgm:spPr/>
    </dgm:pt>
    <dgm:pt modelId="{C379C167-693B-43AC-A28C-F8CBBA33E2F3}" type="pres">
      <dgm:prSet presAssocID="{F758FF00-2DEB-4E59-B92A-E80152D910D0}" presName="parentLeftMargin" presStyleLbl="node1" presStyleIdx="0" presStyleCnt="7"/>
      <dgm:spPr/>
      <dgm:t>
        <a:bodyPr/>
        <a:lstStyle/>
        <a:p>
          <a:endParaRPr lang="en-US"/>
        </a:p>
      </dgm:t>
    </dgm:pt>
    <dgm:pt modelId="{076714B5-9704-4E58-B570-87BD3EFED2EB}" type="pres">
      <dgm:prSet presAssocID="{F758FF00-2DEB-4E59-B92A-E80152D910D0}" presName="parentText" presStyleLbl="node1" presStyleIdx="0" presStyleCnt="7" custScaleX="123049" custScaleY="92927">
        <dgm:presLayoutVars>
          <dgm:chMax val="0"/>
          <dgm:bulletEnabled val="1"/>
        </dgm:presLayoutVars>
      </dgm:prSet>
      <dgm:spPr/>
      <dgm:t>
        <a:bodyPr/>
        <a:lstStyle/>
        <a:p>
          <a:endParaRPr lang="en-US"/>
        </a:p>
      </dgm:t>
    </dgm:pt>
    <dgm:pt modelId="{8D75E35D-8996-433E-A3CB-EEEA44D235E1}" type="pres">
      <dgm:prSet presAssocID="{F758FF00-2DEB-4E59-B92A-E80152D910D0}" presName="negativeSpace" presStyleCnt="0"/>
      <dgm:spPr/>
    </dgm:pt>
    <dgm:pt modelId="{976DDBED-A724-460C-B7E5-D05350AA9297}" type="pres">
      <dgm:prSet presAssocID="{F758FF00-2DEB-4E59-B92A-E80152D910D0}" presName="childText" presStyleLbl="conFgAcc1" presStyleIdx="0" presStyleCnt="7">
        <dgm:presLayoutVars>
          <dgm:bulletEnabled val="1"/>
        </dgm:presLayoutVars>
      </dgm:prSet>
      <dgm:spPr/>
    </dgm:pt>
    <dgm:pt modelId="{F0471AC8-8D7D-4639-9E3C-DA04FAFD81D4}" type="pres">
      <dgm:prSet presAssocID="{202FA7DB-7428-45B1-9CA5-428BC224EA96}" presName="spaceBetweenRectangles" presStyleCnt="0"/>
      <dgm:spPr/>
    </dgm:pt>
    <dgm:pt modelId="{5288C87C-46D0-4A91-B0CB-2484BD715BBA}" type="pres">
      <dgm:prSet presAssocID="{C97E47A0-E9F1-421C-9046-CF80804D7C2F}" presName="parentLin" presStyleCnt="0"/>
      <dgm:spPr/>
    </dgm:pt>
    <dgm:pt modelId="{45A809D3-9759-4B95-8253-700DF8E161EA}" type="pres">
      <dgm:prSet presAssocID="{C97E47A0-E9F1-421C-9046-CF80804D7C2F}" presName="parentLeftMargin" presStyleLbl="node1" presStyleIdx="0" presStyleCnt="7"/>
      <dgm:spPr/>
      <dgm:t>
        <a:bodyPr/>
        <a:lstStyle/>
        <a:p>
          <a:endParaRPr lang="en-US"/>
        </a:p>
      </dgm:t>
    </dgm:pt>
    <dgm:pt modelId="{3AAC023F-26B4-42B6-BF97-6C6591CCEFA3}" type="pres">
      <dgm:prSet presAssocID="{C97E47A0-E9F1-421C-9046-CF80804D7C2F}" presName="parentText" presStyleLbl="node1" presStyleIdx="1" presStyleCnt="7" custScaleX="123049" custScaleY="92927">
        <dgm:presLayoutVars>
          <dgm:chMax val="0"/>
          <dgm:bulletEnabled val="1"/>
        </dgm:presLayoutVars>
      </dgm:prSet>
      <dgm:spPr/>
      <dgm:t>
        <a:bodyPr/>
        <a:lstStyle/>
        <a:p>
          <a:endParaRPr lang="en-US"/>
        </a:p>
      </dgm:t>
    </dgm:pt>
    <dgm:pt modelId="{1029B3EF-BC90-4D91-ADF3-6EB213EE1F89}" type="pres">
      <dgm:prSet presAssocID="{C97E47A0-E9F1-421C-9046-CF80804D7C2F}" presName="negativeSpace" presStyleCnt="0"/>
      <dgm:spPr/>
    </dgm:pt>
    <dgm:pt modelId="{798F2D50-3ABA-44B2-B5F9-C53B1139C518}" type="pres">
      <dgm:prSet presAssocID="{C97E47A0-E9F1-421C-9046-CF80804D7C2F}" presName="childText" presStyleLbl="conFgAcc1" presStyleIdx="1" presStyleCnt="7">
        <dgm:presLayoutVars>
          <dgm:bulletEnabled val="1"/>
        </dgm:presLayoutVars>
      </dgm:prSet>
      <dgm:spPr/>
    </dgm:pt>
    <dgm:pt modelId="{16ACD932-904D-48BE-98BD-4D24A5D2B5FD}" type="pres">
      <dgm:prSet presAssocID="{FCFFB432-47E6-4549-B5ED-7CB02723887C}" presName="spaceBetweenRectangles" presStyleCnt="0"/>
      <dgm:spPr/>
    </dgm:pt>
    <dgm:pt modelId="{D3061ACA-B7DB-4AC9-B27A-E0AB2821A633}" type="pres">
      <dgm:prSet presAssocID="{CE987825-35A9-4A97-9E51-E08481D2931A}" presName="parentLin" presStyleCnt="0"/>
      <dgm:spPr/>
    </dgm:pt>
    <dgm:pt modelId="{C90648CC-3269-42E6-A2CE-3B85FF0BB335}" type="pres">
      <dgm:prSet presAssocID="{CE987825-35A9-4A97-9E51-E08481D2931A}" presName="parentLeftMargin" presStyleLbl="node1" presStyleIdx="1" presStyleCnt="7"/>
      <dgm:spPr/>
      <dgm:t>
        <a:bodyPr/>
        <a:lstStyle/>
        <a:p>
          <a:endParaRPr lang="en-US"/>
        </a:p>
      </dgm:t>
    </dgm:pt>
    <dgm:pt modelId="{4B3E2AE3-8F4E-451E-9600-F292418D84BF}" type="pres">
      <dgm:prSet presAssocID="{CE987825-35A9-4A97-9E51-E08481D2931A}" presName="parentText" presStyleLbl="node1" presStyleIdx="2" presStyleCnt="7" custScaleX="123049" custScaleY="92927">
        <dgm:presLayoutVars>
          <dgm:chMax val="0"/>
          <dgm:bulletEnabled val="1"/>
        </dgm:presLayoutVars>
      </dgm:prSet>
      <dgm:spPr/>
      <dgm:t>
        <a:bodyPr/>
        <a:lstStyle/>
        <a:p>
          <a:endParaRPr lang="en-US"/>
        </a:p>
      </dgm:t>
    </dgm:pt>
    <dgm:pt modelId="{2654D2FD-692E-4D70-8598-10A844A0C324}" type="pres">
      <dgm:prSet presAssocID="{CE987825-35A9-4A97-9E51-E08481D2931A}" presName="negativeSpace" presStyleCnt="0"/>
      <dgm:spPr/>
    </dgm:pt>
    <dgm:pt modelId="{3B132510-CBEF-489D-BBAA-2895967191D2}" type="pres">
      <dgm:prSet presAssocID="{CE987825-35A9-4A97-9E51-E08481D2931A}" presName="childText" presStyleLbl="conFgAcc1" presStyleIdx="2" presStyleCnt="7">
        <dgm:presLayoutVars>
          <dgm:bulletEnabled val="1"/>
        </dgm:presLayoutVars>
      </dgm:prSet>
      <dgm:spPr/>
    </dgm:pt>
    <dgm:pt modelId="{1E56411A-4496-468B-8B8A-20D6B346D724}" type="pres">
      <dgm:prSet presAssocID="{9B2B3FC8-03F6-4449-ACDF-F67F683B9387}" presName="spaceBetweenRectangles" presStyleCnt="0"/>
      <dgm:spPr/>
    </dgm:pt>
    <dgm:pt modelId="{7F820C4B-D345-4ADC-88F8-287625E3CB88}" type="pres">
      <dgm:prSet presAssocID="{60ADCFE1-3B06-4B1E-816E-FAF2DD6345F9}" presName="parentLin" presStyleCnt="0"/>
      <dgm:spPr/>
    </dgm:pt>
    <dgm:pt modelId="{36DE5BF9-8221-4653-8DC5-6BB17743F014}" type="pres">
      <dgm:prSet presAssocID="{60ADCFE1-3B06-4B1E-816E-FAF2DD6345F9}" presName="parentLeftMargin" presStyleLbl="node1" presStyleIdx="2" presStyleCnt="7"/>
      <dgm:spPr/>
      <dgm:t>
        <a:bodyPr/>
        <a:lstStyle/>
        <a:p>
          <a:endParaRPr lang="en-US"/>
        </a:p>
      </dgm:t>
    </dgm:pt>
    <dgm:pt modelId="{EFE42CD5-B8FD-4943-A368-3CF209FDC862}" type="pres">
      <dgm:prSet presAssocID="{60ADCFE1-3B06-4B1E-816E-FAF2DD6345F9}" presName="parentText" presStyleLbl="node1" presStyleIdx="3" presStyleCnt="7" custScaleX="123049" custScaleY="92927" custLinFactNeighborX="10056" custLinFactNeighborY="-3538">
        <dgm:presLayoutVars>
          <dgm:chMax val="0"/>
          <dgm:bulletEnabled val="1"/>
        </dgm:presLayoutVars>
      </dgm:prSet>
      <dgm:spPr/>
      <dgm:t>
        <a:bodyPr/>
        <a:lstStyle/>
        <a:p>
          <a:endParaRPr lang="en-US"/>
        </a:p>
      </dgm:t>
    </dgm:pt>
    <dgm:pt modelId="{628A3900-DC09-442D-9155-7393727A6337}" type="pres">
      <dgm:prSet presAssocID="{60ADCFE1-3B06-4B1E-816E-FAF2DD6345F9}" presName="negativeSpace" presStyleCnt="0"/>
      <dgm:spPr/>
    </dgm:pt>
    <dgm:pt modelId="{058CFEBF-0C95-4D3A-9320-85069B92100B}" type="pres">
      <dgm:prSet presAssocID="{60ADCFE1-3B06-4B1E-816E-FAF2DD6345F9}" presName="childText" presStyleLbl="conFgAcc1" presStyleIdx="3" presStyleCnt="7">
        <dgm:presLayoutVars>
          <dgm:bulletEnabled val="1"/>
        </dgm:presLayoutVars>
      </dgm:prSet>
      <dgm:spPr/>
    </dgm:pt>
    <dgm:pt modelId="{79CF80F6-2BB1-411D-B319-1F7D896F944E}" type="pres">
      <dgm:prSet presAssocID="{A75A6D9E-9FF9-48EC-80B5-7F0DFF70A683}" presName="spaceBetweenRectangles" presStyleCnt="0"/>
      <dgm:spPr/>
    </dgm:pt>
    <dgm:pt modelId="{CEEA3201-0BCD-4FB0-A792-CB54D808EE62}" type="pres">
      <dgm:prSet presAssocID="{CDC9A3A8-1591-4A43-AEF3-5D233F7F24F3}" presName="parentLin" presStyleCnt="0"/>
      <dgm:spPr/>
    </dgm:pt>
    <dgm:pt modelId="{D66DDDAF-7D98-4E1B-A109-954BE6BAB939}" type="pres">
      <dgm:prSet presAssocID="{CDC9A3A8-1591-4A43-AEF3-5D233F7F24F3}" presName="parentLeftMargin" presStyleLbl="node1" presStyleIdx="3" presStyleCnt="7"/>
      <dgm:spPr/>
      <dgm:t>
        <a:bodyPr/>
        <a:lstStyle/>
        <a:p>
          <a:endParaRPr lang="en-US"/>
        </a:p>
      </dgm:t>
    </dgm:pt>
    <dgm:pt modelId="{3C3600FE-1560-4B4D-A533-602B1E932BA2}" type="pres">
      <dgm:prSet presAssocID="{CDC9A3A8-1591-4A43-AEF3-5D233F7F24F3}" presName="parentText" presStyleLbl="node1" presStyleIdx="4" presStyleCnt="7" custScaleX="123049" custScaleY="92927">
        <dgm:presLayoutVars>
          <dgm:chMax val="0"/>
          <dgm:bulletEnabled val="1"/>
        </dgm:presLayoutVars>
      </dgm:prSet>
      <dgm:spPr/>
      <dgm:t>
        <a:bodyPr/>
        <a:lstStyle/>
        <a:p>
          <a:endParaRPr lang="en-US"/>
        </a:p>
      </dgm:t>
    </dgm:pt>
    <dgm:pt modelId="{4C4C174D-DDAA-4026-B805-B0EE2418330F}" type="pres">
      <dgm:prSet presAssocID="{CDC9A3A8-1591-4A43-AEF3-5D233F7F24F3}" presName="negativeSpace" presStyleCnt="0"/>
      <dgm:spPr/>
    </dgm:pt>
    <dgm:pt modelId="{1B14EFE2-E5BD-4C22-A02F-D45357FD3776}" type="pres">
      <dgm:prSet presAssocID="{CDC9A3A8-1591-4A43-AEF3-5D233F7F24F3}" presName="childText" presStyleLbl="conFgAcc1" presStyleIdx="4" presStyleCnt="7">
        <dgm:presLayoutVars>
          <dgm:bulletEnabled val="1"/>
        </dgm:presLayoutVars>
      </dgm:prSet>
      <dgm:spPr/>
    </dgm:pt>
    <dgm:pt modelId="{DB936984-1898-49C6-86BB-026BCB45CC7F}" type="pres">
      <dgm:prSet presAssocID="{F2B05708-4920-403F-8167-0A615B7301F8}" presName="spaceBetweenRectangles" presStyleCnt="0"/>
      <dgm:spPr/>
    </dgm:pt>
    <dgm:pt modelId="{C33E5A2A-20CF-48A8-9A04-F3AB9518A960}" type="pres">
      <dgm:prSet presAssocID="{1F267536-1DDA-4EC0-8230-8A4171CABB96}" presName="parentLin" presStyleCnt="0"/>
      <dgm:spPr/>
    </dgm:pt>
    <dgm:pt modelId="{83C16BCF-ED89-43E8-A9CE-9C0C1F41B757}" type="pres">
      <dgm:prSet presAssocID="{1F267536-1DDA-4EC0-8230-8A4171CABB96}" presName="parentLeftMargin" presStyleLbl="node1" presStyleIdx="4" presStyleCnt="7"/>
      <dgm:spPr/>
      <dgm:t>
        <a:bodyPr/>
        <a:lstStyle/>
        <a:p>
          <a:endParaRPr lang="en-US"/>
        </a:p>
      </dgm:t>
    </dgm:pt>
    <dgm:pt modelId="{41964381-D178-494F-B379-B243252174B8}" type="pres">
      <dgm:prSet presAssocID="{1F267536-1DDA-4EC0-8230-8A4171CABB96}" presName="parentText" presStyleLbl="node1" presStyleIdx="5" presStyleCnt="7" custScaleX="123049" custScaleY="92927">
        <dgm:presLayoutVars>
          <dgm:chMax val="0"/>
          <dgm:bulletEnabled val="1"/>
        </dgm:presLayoutVars>
      </dgm:prSet>
      <dgm:spPr/>
      <dgm:t>
        <a:bodyPr/>
        <a:lstStyle/>
        <a:p>
          <a:endParaRPr lang="en-US"/>
        </a:p>
      </dgm:t>
    </dgm:pt>
    <dgm:pt modelId="{30965381-05EE-4242-B2E1-2FA02023DF56}" type="pres">
      <dgm:prSet presAssocID="{1F267536-1DDA-4EC0-8230-8A4171CABB96}" presName="negativeSpace" presStyleCnt="0"/>
      <dgm:spPr/>
    </dgm:pt>
    <dgm:pt modelId="{2DA5480D-6ABB-4370-97BE-9524FFF1D28D}" type="pres">
      <dgm:prSet presAssocID="{1F267536-1DDA-4EC0-8230-8A4171CABB96}" presName="childText" presStyleLbl="conFgAcc1" presStyleIdx="5" presStyleCnt="7">
        <dgm:presLayoutVars>
          <dgm:bulletEnabled val="1"/>
        </dgm:presLayoutVars>
      </dgm:prSet>
      <dgm:spPr/>
    </dgm:pt>
    <dgm:pt modelId="{0ED072BB-A5CA-4E3E-BE41-41BEB663AB48}" type="pres">
      <dgm:prSet presAssocID="{75862A44-83E7-4C74-9C87-9FB21AEC62D9}" presName="spaceBetweenRectangles" presStyleCnt="0"/>
      <dgm:spPr/>
    </dgm:pt>
    <dgm:pt modelId="{92016C96-B5AD-40A6-821A-70FC1D5894B0}" type="pres">
      <dgm:prSet presAssocID="{879DB100-E2B4-4AFA-83ED-B61A36C1142D}" presName="parentLin" presStyleCnt="0"/>
      <dgm:spPr/>
    </dgm:pt>
    <dgm:pt modelId="{10269691-9D75-4A09-A406-38C6DB802674}" type="pres">
      <dgm:prSet presAssocID="{879DB100-E2B4-4AFA-83ED-B61A36C1142D}" presName="parentLeftMargin" presStyleLbl="node1" presStyleIdx="5" presStyleCnt="7"/>
      <dgm:spPr/>
      <dgm:t>
        <a:bodyPr/>
        <a:lstStyle/>
        <a:p>
          <a:endParaRPr lang="en-US"/>
        </a:p>
      </dgm:t>
    </dgm:pt>
    <dgm:pt modelId="{6B60511A-499C-43EF-AEDD-9558273616C2}" type="pres">
      <dgm:prSet presAssocID="{879DB100-E2B4-4AFA-83ED-B61A36C1142D}" presName="parentText" presStyleLbl="node1" presStyleIdx="6" presStyleCnt="7" custScaleX="122991" custScaleY="92927">
        <dgm:presLayoutVars>
          <dgm:chMax val="0"/>
          <dgm:bulletEnabled val="1"/>
        </dgm:presLayoutVars>
      </dgm:prSet>
      <dgm:spPr/>
      <dgm:t>
        <a:bodyPr/>
        <a:lstStyle/>
        <a:p>
          <a:endParaRPr lang="en-US"/>
        </a:p>
      </dgm:t>
    </dgm:pt>
    <dgm:pt modelId="{977C7194-45F8-4D96-8CB7-F003613D6451}" type="pres">
      <dgm:prSet presAssocID="{879DB100-E2B4-4AFA-83ED-B61A36C1142D}" presName="negativeSpace" presStyleCnt="0"/>
      <dgm:spPr/>
    </dgm:pt>
    <dgm:pt modelId="{3C5F9FE4-E64F-4D78-80EF-6C314E28652C}" type="pres">
      <dgm:prSet presAssocID="{879DB100-E2B4-4AFA-83ED-B61A36C1142D}" presName="childText" presStyleLbl="conFgAcc1" presStyleIdx="6" presStyleCnt="7">
        <dgm:presLayoutVars>
          <dgm:bulletEnabled val="1"/>
        </dgm:presLayoutVars>
      </dgm:prSet>
      <dgm:spPr/>
    </dgm:pt>
  </dgm:ptLst>
  <dgm:cxnLst>
    <dgm:cxn modelId="{2811F517-7173-48F9-A448-B8D67759A80E}" type="presOf" srcId="{FAD276A2-B23E-4FD0-8D91-5D585493661C}" destId="{7574CAB0-2476-45F7-B179-F2FE8B2EC7F1}" srcOrd="0" destOrd="0" presId="urn:microsoft.com/office/officeart/2005/8/layout/list1"/>
    <dgm:cxn modelId="{6E012B3C-EE24-4F87-AC2F-FA9FC15F4FD4}" srcId="{FAD276A2-B23E-4FD0-8D91-5D585493661C}" destId="{879DB100-E2B4-4AFA-83ED-B61A36C1142D}" srcOrd="6" destOrd="0" parTransId="{33E98B8E-4656-4068-B920-6C7FC303A096}" sibTransId="{D5D4F201-C1F4-41F7-A815-9D3A06A23F42}"/>
    <dgm:cxn modelId="{4DC42337-A40A-485E-8270-DC9DBBCA0271}" type="presOf" srcId="{879DB100-E2B4-4AFA-83ED-B61A36C1142D}" destId="{10269691-9D75-4A09-A406-38C6DB802674}" srcOrd="0" destOrd="0" presId="urn:microsoft.com/office/officeart/2005/8/layout/list1"/>
    <dgm:cxn modelId="{2242DD94-AD95-4FCB-91FF-25BFC7388EEC}" srcId="{FAD276A2-B23E-4FD0-8D91-5D585493661C}" destId="{C97E47A0-E9F1-421C-9046-CF80804D7C2F}" srcOrd="1" destOrd="0" parTransId="{0A86FCC9-1818-4F6C-A2D4-9EBD1152F65A}" sibTransId="{FCFFB432-47E6-4549-B5ED-7CB02723887C}"/>
    <dgm:cxn modelId="{CB666C54-6BAA-428B-B0BE-B48787CC672E}" srcId="{FAD276A2-B23E-4FD0-8D91-5D585493661C}" destId="{1F267536-1DDA-4EC0-8230-8A4171CABB96}" srcOrd="5" destOrd="0" parTransId="{10241E00-5219-4C97-9FB7-C14629DEE074}" sibTransId="{75862A44-83E7-4C74-9C87-9FB21AEC62D9}"/>
    <dgm:cxn modelId="{7962A49E-DD8E-4C07-90A0-601466A5176B}" srcId="{FAD276A2-B23E-4FD0-8D91-5D585493661C}" destId="{CE987825-35A9-4A97-9E51-E08481D2931A}" srcOrd="2" destOrd="0" parTransId="{06B5446A-CD80-45AA-B1A9-00CF822CE5C7}" sibTransId="{9B2B3FC8-03F6-4449-ACDF-F67F683B9387}"/>
    <dgm:cxn modelId="{5D14FAE8-E705-4244-946F-E73A9C5C03EF}" type="presOf" srcId="{F758FF00-2DEB-4E59-B92A-E80152D910D0}" destId="{076714B5-9704-4E58-B570-87BD3EFED2EB}" srcOrd="1" destOrd="0" presId="urn:microsoft.com/office/officeart/2005/8/layout/list1"/>
    <dgm:cxn modelId="{1AD2A700-1947-4597-8E38-A1B81AA54E33}" type="presOf" srcId="{60ADCFE1-3B06-4B1E-816E-FAF2DD6345F9}" destId="{EFE42CD5-B8FD-4943-A368-3CF209FDC862}" srcOrd="1" destOrd="0" presId="urn:microsoft.com/office/officeart/2005/8/layout/list1"/>
    <dgm:cxn modelId="{CAADF8C5-2FD5-41E5-AE13-379C8A2D4421}" type="presOf" srcId="{1F267536-1DDA-4EC0-8230-8A4171CABB96}" destId="{41964381-D178-494F-B379-B243252174B8}" srcOrd="1" destOrd="0" presId="urn:microsoft.com/office/officeart/2005/8/layout/list1"/>
    <dgm:cxn modelId="{4211D593-291B-4AC2-B44C-742AB78598B4}" type="presOf" srcId="{879DB100-E2B4-4AFA-83ED-B61A36C1142D}" destId="{6B60511A-499C-43EF-AEDD-9558273616C2}" srcOrd="1" destOrd="0" presId="urn:microsoft.com/office/officeart/2005/8/layout/list1"/>
    <dgm:cxn modelId="{C2C8F735-1BCD-4E6A-A164-BC2816F2D908}" type="presOf" srcId="{CDC9A3A8-1591-4A43-AEF3-5D233F7F24F3}" destId="{3C3600FE-1560-4B4D-A533-602B1E932BA2}" srcOrd="1" destOrd="0" presId="urn:microsoft.com/office/officeart/2005/8/layout/list1"/>
    <dgm:cxn modelId="{996EAAF9-BFE8-429E-A24C-7AA583461938}" srcId="{FAD276A2-B23E-4FD0-8D91-5D585493661C}" destId="{CDC9A3A8-1591-4A43-AEF3-5D233F7F24F3}" srcOrd="4" destOrd="0" parTransId="{7C89C127-0586-4BEC-BE9C-BB86FEE7EFD8}" sibTransId="{F2B05708-4920-403F-8167-0A615B7301F8}"/>
    <dgm:cxn modelId="{2042A101-F97F-456B-A9F8-489350028ED1}" type="presOf" srcId="{60ADCFE1-3B06-4B1E-816E-FAF2DD6345F9}" destId="{36DE5BF9-8221-4653-8DC5-6BB17743F014}" srcOrd="0" destOrd="0" presId="urn:microsoft.com/office/officeart/2005/8/layout/list1"/>
    <dgm:cxn modelId="{5A2B05AC-2F30-4912-A59E-2453A81FFBF8}" type="presOf" srcId="{C97E47A0-E9F1-421C-9046-CF80804D7C2F}" destId="{3AAC023F-26B4-42B6-BF97-6C6591CCEFA3}" srcOrd="1" destOrd="0" presId="urn:microsoft.com/office/officeart/2005/8/layout/list1"/>
    <dgm:cxn modelId="{459A893E-5576-438E-AC71-D1152215899E}" type="presOf" srcId="{C97E47A0-E9F1-421C-9046-CF80804D7C2F}" destId="{45A809D3-9759-4B95-8253-700DF8E161EA}" srcOrd="0" destOrd="0" presId="urn:microsoft.com/office/officeart/2005/8/layout/list1"/>
    <dgm:cxn modelId="{D4EE31A4-0CB4-45B6-9057-D5E87FFD324A}" type="presOf" srcId="{F758FF00-2DEB-4E59-B92A-E80152D910D0}" destId="{C379C167-693B-43AC-A28C-F8CBBA33E2F3}" srcOrd="0" destOrd="0" presId="urn:microsoft.com/office/officeart/2005/8/layout/list1"/>
    <dgm:cxn modelId="{56CCB789-1A30-4B2B-87C8-A7E73006AD40}" type="presOf" srcId="{1F267536-1DDA-4EC0-8230-8A4171CABB96}" destId="{83C16BCF-ED89-43E8-A9CE-9C0C1F41B757}" srcOrd="0" destOrd="0" presId="urn:microsoft.com/office/officeart/2005/8/layout/list1"/>
    <dgm:cxn modelId="{7A0A278E-4049-4696-9154-EBDC30235A81}" srcId="{FAD276A2-B23E-4FD0-8D91-5D585493661C}" destId="{60ADCFE1-3B06-4B1E-816E-FAF2DD6345F9}" srcOrd="3" destOrd="0" parTransId="{A98CD7F2-4A18-4F70-B419-02D711D7B603}" sibTransId="{A75A6D9E-9FF9-48EC-80B5-7F0DFF70A683}"/>
    <dgm:cxn modelId="{753BD6CC-AD64-4FE5-B532-DF114768968F}" type="presOf" srcId="{CE987825-35A9-4A97-9E51-E08481D2931A}" destId="{C90648CC-3269-42E6-A2CE-3B85FF0BB335}" srcOrd="0" destOrd="0" presId="urn:microsoft.com/office/officeart/2005/8/layout/list1"/>
    <dgm:cxn modelId="{9EACD7BB-80E3-434C-9666-F7912A4E1572}" srcId="{FAD276A2-B23E-4FD0-8D91-5D585493661C}" destId="{F758FF00-2DEB-4E59-B92A-E80152D910D0}" srcOrd="0" destOrd="0" parTransId="{E41DA75A-C7BE-47CA-ACDC-9A9891AB3D06}" sibTransId="{202FA7DB-7428-45B1-9CA5-428BC224EA96}"/>
    <dgm:cxn modelId="{5CAFA792-4E0C-4950-AC4C-E37AC2AA555E}" type="presOf" srcId="{CE987825-35A9-4A97-9E51-E08481D2931A}" destId="{4B3E2AE3-8F4E-451E-9600-F292418D84BF}" srcOrd="1" destOrd="0" presId="urn:microsoft.com/office/officeart/2005/8/layout/list1"/>
    <dgm:cxn modelId="{50EBB68E-2337-43D6-AED3-EC31FB110C42}" type="presOf" srcId="{CDC9A3A8-1591-4A43-AEF3-5D233F7F24F3}" destId="{D66DDDAF-7D98-4E1B-A109-954BE6BAB939}" srcOrd="0" destOrd="0" presId="urn:microsoft.com/office/officeart/2005/8/layout/list1"/>
    <dgm:cxn modelId="{4787A436-F38B-4B63-A714-5B5B41C09235}" type="presParOf" srcId="{7574CAB0-2476-45F7-B179-F2FE8B2EC7F1}" destId="{4CC8EF10-85DC-44C0-B8ED-146AB2849213}" srcOrd="0" destOrd="0" presId="urn:microsoft.com/office/officeart/2005/8/layout/list1"/>
    <dgm:cxn modelId="{E269BACE-9F1F-40A3-A022-F56B1D6820E0}" type="presParOf" srcId="{4CC8EF10-85DC-44C0-B8ED-146AB2849213}" destId="{C379C167-693B-43AC-A28C-F8CBBA33E2F3}" srcOrd="0" destOrd="0" presId="urn:microsoft.com/office/officeart/2005/8/layout/list1"/>
    <dgm:cxn modelId="{6E59A797-30CE-4E93-990F-5FE56A41D146}" type="presParOf" srcId="{4CC8EF10-85DC-44C0-B8ED-146AB2849213}" destId="{076714B5-9704-4E58-B570-87BD3EFED2EB}" srcOrd="1" destOrd="0" presId="urn:microsoft.com/office/officeart/2005/8/layout/list1"/>
    <dgm:cxn modelId="{056931B4-CA09-4CFF-B451-FB826086CD4C}" type="presParOf" srcId="{7574CAB0-2476-45F7-B179-F2FE8B2EC7F1}" destId="{8D75E35D-8996-433E-A3CB-EEEA44D235E1}" srcOrd="1" destOrd="0" presId="urn:microsoft.com/office/officeart/2005/8/layout/list1"/>
    <dgm:cxn modelId="{2D31C987-4941-4FA1-AE99-7AE5B2474FC7}" type="presParOf" srcId="{7574CAB0-2476-45F7-B179-F2FE8B2EC7F1}" destId="{976DDBED-A724-460C-B7E5-D05350AA9297}" srcOrd="2" destOrd="0" presId="urn:microsoft.com/office/officeart/2005/8/layout/list1"/>
    <dgm:cxn modelId="{8621932A-54C9-4B9C-9716-B3FC6E2A7C86}" type="presParOf" srcId="{7574CAB0-2476-45F7-B179-F2FE8B2EC7F1}" destId="{F0471AC8-8D7D-4639-9E3C-DA04FAFD81D4}" srcOrd="3" destOrd="0" presId="urn:microsoft.com/office/officeart/2005/8/layout/list1"/>
    <dgm:cxn modelId="{F3DF1BCB-0B32-462C-9D55-A16F4AEF63A4}" type="presParOf" srcId="{7574CAB0-2476-45F7-B179-F2FE8B2EC7F1}" destId="{5288C87C-46D0-4A91-B0CB-2484BD715BBA}" srcOrd="4" destOrd="0" presId="urn:microsoft.com/office/officeart/2005/8/layout/list1"/>
    <dgm:cxn modelId="{068316EA-249B-4129-ADB0-E8B71A32D3F7}" type="presParOf" srcId="{5288C87C-46D0-4A91-B0CB-2484BD715BBA}" destId="{45A809D3-9759-4B95-8253-700DF8E161EA}" srcOrd="0" destOrd="0" presId="urn:microsoft.com/office/officeart/2005/8/layout/list1"/>
    <dgm:cxn modelId="{20D71A2D-9000-408C-9561-27479EFFA907}" type="presParOf" srcId="{5288C87C-46D0-4A91-B0CB-2484BD715BBA}" destId="{3AAC023F-26B4-42B6-BF97-6C6591CCEFA3}" srcOrd="1" destOrd="0" presId="urn:microsoft.com/office/officeart/2005/8/layout/list1"/>
    <dgm:cxn modelId="{FA634C41-0874-46F7-87CB-B14272D36B07}" type="presParOf" srcId="{7574CAB0-2476-45F7-B179-F2FE8B2EC7F1}" destId="{1029B3EF-BC90-4D91-ADF3-6EB213EE1F89}" srcOrd="5" destOrd="0" presId="urn:microsoft.com/office/officeart/2005/8/layout/list1"/>
    <dgm:cxn modelId="{FDDCEB7A-72FD-4AEF-AACF-36D0FD31637F}" type="presParOf" srcId="{7574CAB0-2476-45F7-B179-F2FE8B2EC7F1}" destId="{798F2D50-3ABA-44B2-B5F9-C53B1139C518}" srcOrd="6" destOrd="0" presId="urn:microsoft.com/office/officeart/2005/8/layout/list1"/>
    <dgm:cxn modelId="{11E5A14E-F237-49D6-ACC4-06654FE99254}" type="presParOf" srcId="{7574CAB0-2476-45F7-B179-F2FE8B2EC7F1}" destId="{16ACD932-904D-48BE-98BD-4D24A5D2B5FD}" srcOrd="7" destOrd="0" presId="urn:microsoft.com/office/officeart/2005/8/layout/list1"/>
    <dgm:cxn modelId="{99311476-E989-4B51-84A4-F8301C2479F7}" type="presParOf" srcId="{7574CAB0-2476-45F7-B179-F2FE8B2EC7F1}" destId="{D3061ACA-B7DB-4AC9-B27A-E0AB2821A633}" srcOrd="8" destOrd="0" presId="urn:microsoft.com/office/officeart/2005/8/layout/list1"/>
    <dgm:cxn modelId="{13C3E781-CF24-4D6F-B3EA-76ACDF72F60C}" type="presParOf" srcId="{D3061ACA-B7DB-4AC9-B27A-E0AB2821A633}" destId="{C90648CC-3269-42E6-A2CE-3B85FF0BB335}" srcOrd="0" destOrd="0" presId="urn:microsoft.com/office/officeart/2005/8/layout/list1"/>
    <dgm:cxn modelId="{299D6819-7CF2-4F00-9BCF-386C61DD1866}" type="presParOf" srcId="{D3061ACA-B7DB-4AC9-B27A-E0AB2821A633}" destId="{4B3E2AE3-8F4E-451E-9600-F292418D84BF}" srcOrd="1" destOrd="0" presId="urn:microsoft.com/office/officeart/2005/8/layout/list1"/>
    <dgm:cxn modelId="{BFC3AB03-5F74-4E09-8F5E-05B8C203C3A8}" type="presParOf" srcId="{7574CAB0-2476-45F7-B179-F2FE8B2EC7F1}" destId="{2654D2FD-692E-4D70-8598-10A844A0C324}" srcOrd="9" destOrd="0" presId="urn:microsoft.com/office/officeart/2005/8/layout/list1"/>
    <dgm:cxn modelId="{3E26B51D-C655-468B-A8C9-CDB8022AADDF}" type="presParOf" srcId="{7574CAB0-2476-45F7-B179-F2FE8B2EC7F1}" destId="{3B132510-CBEF-489D-BBAA-2895967191D2}" srcOrd="10" destOrd="0" presId="urn:microsoft.com/office/officeart/2005/8/layout/list1"/>
    <dgm:cxn modelId="{D0EC68DA-D700-471D-BF70-CE82759549DF}" type="presParOf" srcId="{7574CAB0-2476-45F7-B179-F2FE8B2EC7F1}" destId="{1E56411A-4496-468B-8B8A-20D6B346D724}" srcOrd="11" destOrd="0" presId="urn:microsoft.com/office/officeart/2005/8/layout/list1"/>
    <dgm:cxn modelId="{B4EB2081-5470-42E7-BD87-28CC4FF681F7}" type="presParOf" srcId="{7574CAB0-2476-45F7-B179-F2FE8B2EC7F1}" destId="{7F820C4B-D345-4ADC-88F8-287625E3CB88}" srcOrd="12" destOrd="0" presId="urn:microsoft.com/office/officeart/2005/8/layout/list1"/>
    <dgm:cxn modelId="{B19DE445-6499-4778-B4B0-51A034B427E7}" type="presParOf" srcId="{7F820C4B-D345-4ADC-88F8-287625E3CB88}" destId="{36DE5BF9-8221-4653-8DC5-6BB17743F014}" srcOrd="0" destOrd="0" presId="urn:microsoft.com/office/officeart/2005/8/layout/list1"/>
    <dgm:cxn modelId="{5926BB78-6DE1-4178-B761-191E855799F8}" type="presParOf" srcId="{7F820C4B-D345-4ADC-88F8-287625E3CB88}" destId="{EFE42CD5-B8FD-4943-A368-3CF209FDC862}" srcOrd="1" destOrd="0" presId="urn:microsoft.com/office/officeart/2005/8/layout/list1"/>
    <dgm:cxn modelId="{A7CDAEF9-8985-451D-86E3-3D8A36EC4F1F}" type="presParOf" srcId="{7574CAB0-2476-45F7-B179-F2FE8B2EC7F1}" destId="{628A3900-DC09-442D-9155-7393727A6337}" srcOrd="13" destOrd="0" presId="urn:microsoft.com/office/officeart/2005/8/layout/list1"/>
    <dgm:cxn modelId="{89FEF645-4146-4C55-98AD-06D2370837DC}" type="presParOf" srcId="{7574CAB0-2476-45F7-B179-F2FE8B2EC7F1}" destId="{058CFEBF-0C95-4D3A-9320-85069B92100B}" srcOrd="14" destOrd="0" presId="urn:microsoft.com/office/officeart/2005/8/layout/list1"/>
    <dgm:cxn modelId="{64036268-3BA6-4518-9D86-AE4A550AF676}" type="presParOf" srcId="{7574CAB0-2476-45F7-B179-F2FE8B2EC7F1}" destId="{79CF80F6-2BB1-411D-B319-1F7D896F944E}" srcOrd="15" destOrd="0" presId="urn:microsoft.com/office/officeart/2005/8/layout/list1"/>
    <dgm:cxn modelId="{5D1408D2-D2C3-4D3C-8EB9-4E609EF94DF9}" type="presParOf" srcId="{7574CAB0-2476-45F7-B179-F2FE8B2EC7F1}" destId="{CEEA3201-0BCD-4FB0-A792-CB54D808EE62}" srcOrd="16" destOrd="0" presId="urn:microsoft.com/office/officeart/2005/8/layout/list1"/>
    <dgm:cxn modelId="{301ADAC9-BF1F-4E7A-B9D6-B13039FEF3BD}" type="presParOf" srcId="{CEEA3201-0BCD-4FB0-A792-CB54D808EE62}" destId="{D66DDDAF-7D98-4E1B-A109-954BE6BAB939}" srcOrd="0" destOrd="0" presId="urn:microsoft.com/office/officeart/2005/8/layout/list1"/>
    <dgm:cxn modelId="{FFDB83BB-A634-4EB8-8EBC-708B9C95124C}" type="presParOf" srcId="{CEEA3201-0BCD-4FB0-A792-CB54D808EE62}" destId="{3C3600FE-1560-4B4D-A533-602B1E932BA2}" srcOrd="1" destOrd="0" presId="urn:microsoft.com/office/officeart/2005/8/layout/list1"/>
    <dgm:cxn modelId="{586297B7-8EEF-4F74-BF50-48BB1D12B9E2}" type="presParOf" srcId="{7574CAB0-2476-45F7-B179-F2FE8B2EC7F1}" destId="{4C4C174D-DDAA-4026-B805-B0EE2418330F}" srcOrd="17" destOrd="0" presId="urn:microsoft.com/office/officeart/2005/8/layout/list1"/>
    <dgm:cxn modelId="{DCA92A9F-37C3-4D11-974E-8991F96E1887}" type="presParOf" srcId="{7574CAB0-2476-45F7-B179-F2FE8B2EC7F1}" destId="{1B14EFE2-E5BD-4C22-A02F-D45357FD3776}" srcOrd="18" destOrd="0" presId="urn:microsoft.com/office/officeart/2005/8/layout/list1"/>
    <dgm:cxn modelId="{3E131771-92BC-48B3-AA25-1B68C2E087B2}" type="presParOf" srcId="{7574CAB0-2476-45F7-B179-F2FE8B2EC7F1}" destId="{DB936984-1898-49C6-86BB-026BCB45CC7F}" srcOrd="19" destOrd="0" presId="urn:microsoft.com/office/officeart/2005/8/layout/list1"/>
    <dgm:cxn modelId="{17EF3066-1E11-4280-84E2-DC9445EB8855}" type="presParOf" srcId="{7574CAB0-2476-45F7-B179-F2FE8B2EC7F1}" destId="{C33E5A2A-20CF-48A8-9A04-F3AB9518A960}" srcOrd="20" destOrd="0" presId="urn:microsoft.com/office/officeart/2005/8/layout/list1"/>
    <dgm:cxn modelId="{11D860C4-9ABD-408A-88F0-9E013F9CA012}" type="presParOf" srcId="{C33E5A2A-20CF-48A8-9A04-F3AB9518A960}" destId="{83C16BCF-ED89-43E8-A9CE-9C0C1F41B757}" srcOrd="0" destOrd="0" presId="urn:microsoft.com/office/officeart/2005/8/layout/list1"/>
    <dgm:cxn modelId="{DFD45735-4F0B-48AD-A95B-6921B9020E79}" type="presParOf" srcId="{C33E5A2A-20CF-48A8-9A04-F3AB9518A960}" destId="{41964381-D178-494F-B379-B243252174B8}" srcOrd="1" destOrd="0" presId="urn:microsoft.com/office/officeart/2005/8/layout/list1"/>
    <dgm:cxn modelId="{D4F48952-E0B2-4E3F-BA8A-A57E42097CBB}" type="presParOf" srcId="{7574CAB0-2476-45F7-B179-F2FE8B2EC7F1}" destId="{30965381-05EE-4242-B2E1-2FA02023DF56}" srcOrd="21" destOrd="0" presId="urn:microsoft.com/office/officeart/2005/8/layout/list1"/>
    <dgm:cxn modelId="{A000D32D-112E-4E5D-9182-6B0D102BEC79}" type="presParOf" srcId="{7574CAB0-2476-45F7-B179-F2FE8B2EC7F1}" destId="{2DA5480D-6ABB-4370-97BE-9524FFF1D28D}" srcOrd="22" destOrd="0" presId="urn:microsoft.com/office/officeart/2005/8/layout/list1"/>
    <dgm:cxn modelId="{A206D4F5-8CF1-4495-ACE2-DC79D5D2976F}" type="presParOf" srcId="{7574CAB0-2476-45F7-B179-F2FE8B2EC7F1}" destId="{0ED072BB-A5CA-4E3E-BE41-41BEB663AB48}" srcOrd="23" destOrd="0" presId="urn:microsoft.com/office/officeart/2005/8/layout/list1"/>
    <dgm:cxn modelId="{A84984E2-EF5E-4B55-9246-946527D557BC}" type="presParOf" srcId="{7574CAB0-2476-45F7-B179-F2FE8B2EC7F1}" destId="{92016C96-B5AD-40A6-821A-70FC1D5894B0}" srcOrd="24" destOrd="0" presId="urn:microsoft.com/office/officeart/2005/8/layout/list1"/>
    <dgm:cxn modelId="{4F89F694-8DC8-48F9-82EE-CFCF1332F703}" type="presParOf" srcId="{92016C96-B5AD-40A6-821A-70FC1D5894B0}" destId="{10269691-9D75-4A09-A406-38C6DB802674}" srcOrd="0" destOrd="0" presId="urn:microsoft.com/office/officeart/2005/8/layout/list1"/>
    <dgm:cxn modelId="{11C4A400-2E7B-4587-8B64-C69038E3120D}" type="presParOf" srcId="{92016C96-B5AD-40A6-821A-70FC1D5894B0}" destId="{6B60511A-499C-43EF-AEDD-9558273616C2}" srcOrd="1" destOrd="0" presId="urn:microsoft.com/office/officeart/2005/8/layout/list1"/>
    <dgm:cxn modelId="{F4B74FE5-0416-45F5-B585-AE40D1CAFEE7}" type="presParOf" srcId="{7574CAB0-2476-45F7-B179-F2FE8B2EC7F1}" destId="{977C7194-45F8-4D96-8CB7-F003613D6451}" srcOrd="25" destOrd="0" presId="urn:microsoft.com/office/officeart/2005/8/layout/list1"/>
    <dgm:cxn modelId="{F201C28E-147B-4557-AD98-1652BC08DC67}" type="presParOf" srcId="{7574CAB0-2476-45F7-B179-F2FE8B2EC7F1}" destId="{3C5F9FE4-E64F-4D78-80EF-6C314E28652C}"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D276A2-B23E-4FD0-8D91-5D58549366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7E47A0-E9F1-421C-9046-CF80804D7C2F}">
      <dgm:prSet custT="1"/>
      <dgm:spPr/>
      <dgm:t>
        <a:bodyPr anchor="ctr" anchorCtr="0"/>
        <a:lstStyle/>
        <a:p>
          <a:pPr algn="l"/>
          <a:r>
            <a:rPr lang="en-US" sz="1800" dirty="0"/>
            <a:t>Provide educational information to employees</a:t>
          </a:r>
        </a:p>
      </dgm:t>
    </dgm:pt>
    <dgm:pt modelId="{0A86FCC9-1818-4F6C-A2D4-9EBD1152F65A}" type="parTrans" cxnId="{2242DD94-AD95-4FCB-91FF-25BFC7388EEC}">
      <dgm:prSet/>
      <dgm:spPr/>
      <dgm:t>
        <a:bodyPr/>
        <a:lstStyle/>
        <a:p>
          <a:endParaRPr lang="en-US"/>
        </a:p>
      </dgm:t>
    </dgm:pt>
    <dgm:pt modelId="{FCFFB432-47E6-4549-B5ED-7CB02723887C}" type="sibTrans" cxnId="{2242DD94-AD95-4FCB-91FF-25BFC7388EEC}">
      <dgm:prSet/>
      <dgm:spPr/>
      <dgm:t>
        <a:bodyPr/>
        <a:lstStyle/>
        <a:p>
          <a:endParaRPr lang="en-US"/>
        </a:p>
      </dgm:t>
    </dgm:pt>
    <dgm:pt modelId="{CE987825-35A9-4A97-9E51-E08481D2931A}">
      <dgm:prSet custT="1"/>
      <dgm:spPr/>
      <dgm:t>
        <a:bodyPr/>
        <a:lstStyle/>
        <a:p>
          <a:r>
            <a:rPr lang="en-US" sz="1800" dirty="0"/>
            <a:t>Select an approved testing laboratory</a:t>
          </a:r>
        </a:p>
      </dgm:t>
    </dgm:pt>
    <dgm:pt modelId="{06B5446A-CD80-45AA-B1A9-00CF822CE5C7}" type="parTrans" cxnId="{7962A49E-DD8E-4C07-90A0-601466A5176B}">
      <dgm:prSet/>
      <dgm:spPr/>
      <dgm:t>
        <a:bodyPr/>
        <a:lstStyle/>
        <a:p>
          <a:endParaRPr lang="en-US"/>
        </a:p>
      </dgm:t>
    </dgm:pt>
    <dgm:pt modelId="{9B2B3FC8-03F6-4449-ACDF-F67F683B9387}" type="sibTrans" cxnId="{7962A49E-DD8E-4C07-90A0-601466A5176B}">
      <dgm:prSet/>
      <dgm:spPr/>
      <dgm:t>
        <a:bodyPr/>
        <a:lstStyle/>
        <a:p>
          <a:endParaRPr lang="en-US"/>
        </a:p>
      </dgm:t>
    </dgm:pt>
    <dgm:pt modelId="{60ADCFE1-3B06-4B1E-816E-FAF2DD6345F9}">
      <dgm:prSet custT="1"/>
      <dgm:spPr/>
      <dgm:t>
        <a:bodyPr/>
        <a:lstStyle/>
        <a:p>
          <a:r>
            <a:rPr lang="en-US" sz="1800" dirty="0"/>
            <a:t>Establish</a:t>
          </a:r>
          <a:r>
            <a:rPr lang="en-US" sz="1800" baseline="0" dirty="0"/>
            <a:t> testing procedures</a:t>
          </a:r>
          <a:endParaRPr lang="en-US" sz="1800" dirty="0"/>
        </a:p>
      </dgm:t>
    </dgm:pt>
    <dgm:pt modelId="{A98CD7F2-4A18-4F70-B419-02D711D7B603}" type="parTrans" cxnId="{7A0A278E-4049-4696-9154-EBDC30235A81}">
      <dgm:prSet/>
      <dgm:spPr/>
      <dgm:t>
        <a:bodyPr/>
        <a:lstStyle/>
        <a:p>
          <a:endParaRPr lang="en-US"/>
        </a:p>
      </dgm:t>
    </dgm:pt>
    <dgm:pt modelId="{A75A6D9E-9FF9-48EC-80B5-7F0DFF70A683}" type="sibTrans" cxnId="{7A0A278E-4049-4696-9154-EBDC30235A81}">
      <dgm:prSet/>
      <dgm:spPr/>
      <dgm:t>
        <a:bodyPr/>
        <a:lstStyle/>
        <a:p>
          <a:endParaRPr lang="en-US"/>
        </a:p>
      </dgm:t>
    </dgm:pt>
    <dgm:pt modelId="{CDC9A3A8-1591-4A43-AEF3-5D233F7F24F3}">
      <dgm:prSet custT="1"/>
      <dgm:spPr/>
      <dgm:t>
        <a:bodyPr/>
        <a:lstStyle/>
        <a:p>
          <a:r>
            <a:rPr lang="en-US" sz="1800" dirty="0"/>
            <a:t>Identify a medical review officer (confidentiality guidelines) </a:t>
          </a:r>
        </a:p>
      </dgm:t>
    </dgm:pt>
    <dgm:pt modelId="{7C89C127-0586-4BEC-BE9C-BB86FEE7EFD8}" type="parTrans" cxnId="{996EAAF9-BFE8-429E-A24C-7AA583461938}">
      <dgm:prSet/>
      <dgm:spPr/>
      <dgm:t>
        <a:bodyPr/>
        <a:lstStyle/>
        <a:p>
          <a:endParaRPr lang="en-US"/>
        </a:p>
      </dgm:t>
    </dgm:pt>
    <dgm:pt modelId="{F2B05708-4920-403F-8167-0A615B7301F8}" type="sibTrans" cxnId="{996EAAF9-BFE8-429E-A24C-7AA583461938}">
      <dgm:prSet/>
      <dgm:spPr/>
      <dgm:t>
        <a:bodyPr/>
        <a:lstStyle/>
        <a:p>
          <a:endParaRPr lang="en-US"/>
        </a:p>
      </dgm:t>
    </dgm:pt>
    <dgm:pt modelId="{1F267536-1DDA-4EC0-8230-8A4171CABB96}">
      <dgm:prSet custT="1"/>
      <dgm:spPr/>
      <dgm:t>
        <a:bodyPr/>
        <a:lstStyle/>
        <a:p>
          <a:r>
            <a:rPr lang="en-US" sz="1800" dirty="0"/>
            <a:t>Introduce the program and provide training </a:t>
          </a:r>
        </a:p>
      </dgm:t>
    </dgm:pt>
    <dgm:pt modelId="{10241E00-5219-4C97-9FB7-C14629DEE074}" type="parTrans" cxnId="{CB666C54-6BAA-428B-B0BE-B48787CC672E}">
      <dgm:prSet/>
      <dgm:spPr/>
      <dgm:t>
        <a:bodyPr/>
        <a:lstStyle/>
        <a:p>
          <a:endParaRPr lang="en-US"/>
        </a:p>
      </dgm:t>
    </dgm:pt>
    <dgm:pt modelId="{75862A44-83E7-4C74-9C87-9FB21AEC62D9}" type="sibTrans" cxnId="{CB666C54-6BAA-428B-B0BE-B48787CC672E}">
      <dgm:prSet/>
      <dgm:spPr/>
      <dgm:t>
        <a:bodyPr/>
        <a:lstStyle/>
        <a:p>
          <a:endParaRPr lang="en-US"/>
        </a:p>
      </dgm:t>
    </dgm:pt>
    <dgm:pt modelId="{879DB100-E2B4-4AFA-83ED-B61A36C1142D}">
      <dgm:prSet custT="1"/>
      <dgm:spPr/>
      <dgm:t>
        <a:bodyPr/>
        <a:lstStyle/>
        <a:p>
          <a:r>
            <a:rPr lang="en-US" sz="1800" dirty="0"/>
            <a:t>Submit premium credit application to Summit annually</a:t>
          </a:r>
        </a:p>
      </dgm:t>
    </dgm:pt>
    <dgm:pt modelId="{33E98B8E-4656-4068-B920-6C7FC303A096}" type="parTrans" cxnId="{6E012B3C-EE24-4F87-AC2F-FA9FC15F4FD4}">
      <dgm:prSet/>
      <dgm:spPr/>
      <dgm:t>
        <a:bodyPr/>
        <a:lstStyle/>
        <a:p>
          <a:endParaRPr lang="en-US"/>
        </a:p>
      </dgm:t>
    </dgm:pt>
    <dgm:pt modelId="{D5D4F201-C1F4-41F7-A815-9D3A06A23F42}" type="sibTrans" cxnId="{6E012B3C-EE24-4F87-AC2F-FA9FC15F4FD4}">
      <dgm:prSet/>
      <dgm:spPr/>
      <dgm:t>
        <a:bodyPr/>
        <a:lstStyle/>
        <a:p>
          <a:endParaRPr lang="en-US"/>
        </a:p>
      </dgm:t>
    </dgm:pt>
    <dgm:pt modelId="{F758FF00-2DEB-4E59-B92A-E80152D910D0}">
      <dgm:prSet custT="1"/>
      <dgm:spPr/>
      <dgm:t>
        <a:bodyPr/>
        <a:lstStyle/>
        <a:p>
          <a:r>
            <a:rPr lang="en-US" sz="1800" dirty="0"/>
            <a:t>Inform</a:t>
          </a:r>
          <a:r>
            <a:rPr lang="en-US" sz="1800" baseline="0" dirty="0"/>
            <a:t> employees of your drug testing policy</a:t>
          </a:r>
          <a:endParaRPr lang="en-US" sz="1800" dirty="0"/>
        </a:p>
      </dgm:t>
    </dgm:pt>
    <dgm:pt modelId="{E41DA75A-C7BE-47CA-ACDC-9A9891AB3D06}" type="parTrans" cxnId="{9EACD7BB-80E3-434C-9666-F7912A4E1572}">
      <dgm:prSet/>
      <dgm:spPr/>
      <dgm:t>
        <a:bodyPr/>
        <a:lstStyle/>
        <a:p>
          <a:endParaRPr lang="en-US"/>
        </a:p>
      </dgm:t>
    </dgm:pt>
    <dgm:pt modelId="{202FA7DB-7428-45B1-9CA5-428BC224EA96}" type="sibTrans" cxnId="{9EACD7BB-80E3-434C-9666-F7912A4E1572}">
      <dgm:prSet/>
      <dgm:spPr/>
      <dgm:t>
        <a:bodyPr/>
        <a:lstStyle/>
        <a:p>
          <a:endParaRPr lang="en-US"/>
        </a:p>
      </dgm:t>
    </dgm:pt>
    <dgm:pt modelId="{7574CAB0-2476-45F7-B179-F2FE8B2EC7F1}" type="pres">
      <dgm:prSet presAssocID="{FAD276A2-B23E-4FD0-8D91-5D585493661C}" presName="linear" presStyleCnt="0">
        <dgm:presLayoutVars>
          <dgm:dir/>
          <dgm:animLvl val="lvl"/>
          <dgm:resizeHandles val="exact"/>
        </dgm:presLayoutVars>
      </dgm:prSet>
      <dgm:spPr/>
      <dgm:t>
        <a:bodyPr/>
        <a:lstStyle/>
        <a:p>
          <a:endParaRPr lang="en-US"/>
        </a:p>
      </dgm:t>
    </dgm:pt>
    <dgm:pt modelId="{4CC8EF10-85DC-44C0-B8ED-146AB2849213}" type="pres">
      <dgm:prSet presAssocID="{F758FF00-2DEB-4E59-B92A-E80152D910D0}" presName="parentLin" presStyleCnt="0"/>
      <dgm:spPr/>
    </dgm:pt>
    <dgm:pt modelId="{C379C167-693B-43AC-A28C-F8CBBA33E2F3}" type="pres">
      <dgm:prSet presAssocID="{F758FF00-2DEB-4E59-B92A-E80152D910D0}" presName="parentLeftMargin" presStyleLbl="node1" presStyleIdx="0" presStyleCnt="7"/>
      <dgm:spPr/>
      <dgm:t>
        <a:bodyPr/>
        <a:lstStyle/>
        <a:p>
          <a:endParaRPr lang="en-US"/>
        </a:p>
      </dgm:t>
    </dgm:pt>
    <dgm:pt modelId="{076714B5-9704-4E58-B570-87BD3EFED2EB}" type="pres">
      <dgm:prSet presAssocID="{F758FF00-2DEB-4E59-B92A-E80152D910D0}" presName="parentText" presStyleLbl="node1" presStyleIdx="0" presStyleCnt="7" custScaleX="123049" custScaleY="92927">
        <dgm:presLayoutVars>
          <dgm:chMax val="0"/>
          <dgm:bulletEnabled val="1"/>
        </dgm:presLayoutVars>
      </dgm:prSet>
      <dgm:spPr/>
      <dgm:t>
        <a:bodyPr/>
        <a:lstStyle/>
        <a:p>
          <a:endParaRPr lang="en-US"/>
        </a:p>
      </dgm:t>
    </dgm:pt>
    <dgm:pt modelId="{8D75E35D-8996-433E-A3CB-EEEA44D235E1}" type="pres">
      <dgm:prSet presAssocID="{F758FF00-2DEB-4E59-B92A-E80152D910D0}" presName="negativeSpace" presStyleCnt="0"/>
      <dgm:spPr/>
    </dgm:pt>
    <dgm:pt modelId="{976DDBED-A724-460C-B7E5-D05350AA9297}" type="pres">
      <dgm:prSet presAssocID="{F758FF00-2DEB-4E59-B92A-E80152D910D0}" presName="childText" presStyleLbl="conFgAcc1" presStyleIdx="0" presStyleCnt="7">
        <dgm:presLayoutVars>
          <dgm:bulletEnabled val="1"/>
        </dgm:presLayoutVars>
      </dgm:prSet>
      <dgm:spPr/>
    </dgm:pt>
    <dgm:pt modelId="{F0471AC8-8D7D-4639-9E3C-DA04FAFD81D4}" type="pres">
      <dgm:prSet presAssocID="{202FA7DB-7428-45B1-9CA5-428BC224EA96}" presName="spaceBetweenRectangles" presStyleCnt="0"/>
      <dgm:spPr/>
    </dgm:pt>
    <dgm:pt modelId="{5288C87C-46D0-4A91-B0CB-2484BD715BBA}" type="pres">
      <dgm:prSet presAssocID="{C97E47A0-E9F1-421C-9046-CF80804D7C2F}" presName="parentLin" presStyleCnt="0"/>
      <dgm:spPr/>
    </dgm:pt>
    <dgm:pt modelId="{45A809D3-9759-4B95-8253-700DF8E161EA}" type="pres">
      <dgm:prSet presAssocID="{C97E47A0-E9F1-421C-9046-CF80804D7C2F}" presName="parentLeftMargin" presStyleLbl="node1" presStyleIdx="0" presStyleCnt="7"/>
      <dgm:spPr/>
      <dgm:t>
        <a:bodyPr/>
        <a:lstStyle/>
        <a:p>
          <a:endParaRPr lang="en-US"/>
        </a:p>
      </dgm:t>
    </dgm:pt>
    <dgm:pt modelId="{3AAC023F-26B4-42B6-BF97-6C6591CCEFA3}" type="pres">
      <dgm:prSet presAssocID="{C97E47A0-E9F1-421C-9046-CF80804D7C2F}" presName="parentText" presStyleLbl="node1" presStyleIdx="1" presStyleCnt="7" custScaleX="123049" custScaleY="92927">
        <dgm:presLayoutVars>
          <dgm:chMax val="0"/>
          <dgm:bulletEnabled val="1"/>
        </dgm:presLayoutVars>
      </dgm:prSet>
      <dgm:spPr/>
      <dgm:t>
        <a:bodyPr/>
        <a:lstStyle/>
        <a:p>
          <a:endParaRPr lang="en-US"/>
        </a:p>
      </dgm:t>
    </dgm:pt>
    <dgm:pt modelId="{1029B3EF-BC90-4D91-ADF3-6EB213EE1F89}" type="pres">
      <dgm:prSet presAssocID="{C97E47A0-E9F1-421C-9046-CF80804D7C2F}" presName="negativeSpace" presStyleCnt="0"/>
      <dgm:spPr/>
    </dgm:pt>
    <dgm:pt modelId="{798F2D50-3ABA-44B2-B5F9-C53B1139C518}" type="pres">
      <dgm:prSet presAssocID="{C97E47A0-E9F1-421C-9046-CF80804D7C2F}" presName="childText" presStyleLbl="conFgAcc1" presStyleIdx="1" presStyleCnt="7">
        <dgm:presLayoutVars>
          <dgm:bulletEnabled val="1"/>
        </dgm:presLayoutVars>
      </dgm:prSet>
      <dgm:spPr/>
    </dgm:pt>
    <dgm:pt modelId="{16ACD932-904D-48BE-98BD-4D24A5D2B5FD}" type="pres">
      <dgm:prSet presAssocID="{FCFFB432-47E6-4549-B5ED-7CB02723887C}" presName="spaceBetweenRectangles" presStyleCnt="0"/>
      <dgm:spPr/>
    </dgm:pt>
    <dgm:pt modelId="{D3061ACA-B7DB-4AC9-B27A-E0AB2821A633}" type="pres">
      <dgm:prSet presAssocID="{CE987825-35A9-4A97-9E51-E08481D2931A}" presName="parentLin" presStyleCnt="0"/>
      <dgm:spPr/>
    </dgm:pt>
    <dgm:pt modelId="{C90648CC-3269-42E6-A2CE-3B85FF0BB335}" type="pres">
      <dgm:prSet presAssocID="{CE987825-35A9-4A97-9E51-E08481D2931A}" presName="parentLeftMargin" presStyleLbl="node1" presStyleIdx="1" presStyleCnt="7"/>
      <dgm:spPr/>
      <dgm:t>
        <a:bodyPr/>
        <a:lstStyle/>
        <a:p>
          <a:endParaRPr lang="en-US"/>
        </a:p>
      </dgm:t>
    </dgm:pt>
    <dgm:pt modelId="{4B3E2AE3-8F4E-451E-9600-F292418D84BF}" type="pres">
      <dgm:prSet presAssocID="{CE987825-35A9-4A97-9E51-E08481D2931A}" presName="parentText" presStyleLbl="node1" presStyleIdx="2" presStyleCnt="7" custScaleX="123049" custScaleY="92927">
        <dgm:presLayoutVars>
          <dgm:chMax val="0"/>
          <dgm:bulletEnabled val="1"/>
        </dgm:presLayoutVars>
      </dgm:prSet>
      <dgm:spPr/>
      <dgm:t>
        <a:bodyPr/>
        <a:lstStyle/>
        <a:p>
          <a:endParaRPr lang="en-US"/>
        </a:p>
      </dgm:t>
    </dgm:pt>
    <dgm:pt modelId="{2654D2FD-692E-4D70-8598-10A844A0C324}" type="pres">
      <dgm:prSet presAssocID="{CE987825-35A9-4A97-9E51-E08481D2931A}" presName="negativeSpace" presStyleCnt="0"/>
      <dgm:spPr/>
    </dgm:pt>
    <dgm:pt modelId="{3B132510-CBEF-489D-BBAA-2895967191D2}" type="pres">
      <dgm:prSet presAssocID="{CE987825-35A9-4A97-9E51-E08481D2931A}" presName="childText" presStyleLbl="conFgAcc1" presStyleIdx="2" presStyleCnt="7">
        <dgm:presLayoutVars>
          <dgm:bulletEnabled val="1"/>
        </dgm:presLayoutVars>
      </dgm:prSet>
      <dgm:spPr/>
    </dgm:pt>
    <dgm:pt modelId="{1E56411A-4496-468B-8B8A-20D6B346D724}" type="pres">
      <dgm:prSet presAssocID="{9B2B3FC8-03F6-4449-ACDF-F67F683B9387}" presName="spaceBetweenRectangles" presStyleCnt="0"/>
      <dgm:spPr/>
    </dgm:pt>
    <dgm:pt modelId="{7F820C4B-D345-4ADC-88F8-287625E3CB88}" type="pres">
      <dgm:prSet presAssocID="{60ADCFE1-3B06-4B1E-816E-FAF2DD6345F9}" presName="parentLin" presStyleCnt="0"/>
      <dgm:spPr/>
    </dgm:pt>
    <dgm:pt modelId="{36DE5BF9-8221-4653-8DC5-6BB17743F014}" type="pres">
      <dgm:prSet presAssocID="{60ADCFE1-3B06-4B1E-816E-FAF2DD6345F9}" presName="parentLeftMargin" presStyleLbl="node1" presStyleIdx="2" presStyleCnt="7"/>
      <dgm:spPr/>
      <dgm:t>
        <a:bodyPr/>
        <a:lstStyle/>
        <a:p>
          <a:endParaRPr lang="en-US"/>
        </a:p>
      </dgm:t>
    </dgm:pt>
    <dgm:pt modelId="{EFE42CD5-B8FD-4943-A368-3CF209FDC862}" type="pres">
      <dgm:prSet presAssocID="{60ADCFE1-3B06-4B1E-816E-FAF2DD6345F9}" presName="parentText" presStyleLbl="node1" presStyleIdx="3" presStyleCnt="7" custScaleX="123049" custScaleY="92927" custLinFactNeighborX="10056" custLinFactNeighborY="-3538">
        <dgm:presLayoutVars>
          <dgm:chMax val="0"/>
          <dgm:bulletEnabled val="1"/>
        </dgm:presLayoutVars>
      </dgm:prSet>
      <dgm:spPr/>
      <dgm:t>
        <a:bodyPr/>
        <a:lstStyle/>
        <a:p>
          <a:endParaRPr lang="en-US"/>
        </a:p>
      </dgm:t>
    </dgm:pt>
    <dgm:pt modelId="{628A3900-DC09-442D-9155-7393727A6337}" type="pres">
      <dgm:prSet presAssocID="{60ADCFE1-3B06-4B1E-816E-FAF2DD6345F9}" presName="negativeSpace" presStyleCnt="0"/>
      <dgm:spPr/>
    </dgm:pt>
    <dgm:pt modelId="{058CFEBF-0C95-4D3A-9320-85069B92100B}" type="pres">
      <dgm:prSet presAssocID="{60ADCFE1-3B06-4B1E-816E-FAF2DD6345F9}" presName="childText" presStyleLbl="conFgAcc1" presStyleIdx="3" presStyleCnt="7">
        <dgm:presLayoutVars>
          <dgm:bulletEnabled val="1"/>
        </dgm:presLayoutVars>
      </dgm:prSet>
      <dgm:spPr/>
    </dgm:pt>
    <dgm:pt modelId="{79CF80F6-2BB1-411D-B319-1F7D896F944E}" type="pres">
      <dgm:prSet presAssocID="{A75A6D9E-9FF9-48EC-80B5-7F0DFF70A683}" presName="spaceBetweenRectangles" presStyleCnt="0"/>
      <dgm:spPr/>
    </dgm:pt>
    <dgm:pt modelId="{CEEA3201-0BCD-4FB0-A792-CB54D808EE62}" type="pres">
      <dgm:prSet presAssocID="{CDC9A3A8-1591-4A43-AEF3-5D233F7F24F3}" presName="parentLin" presStyleCnt="0"/>
      <dgm:spPr/>
    </dgm:pt>
    <dgm:pt modelId="{D66DDDAF-7D98-4E1B-A109-954BE6BAB939}" type="pres">
      <dgm:prSet presAssocID="{CDC9A3A8-1591-4A43-AEF3-5D233F7F24F3}" presName="parentLeftMargin" presStyleLbl="node1" presStyleIdx="3" presStyleCnt="7"/>
      <dgm:spPr/>
      <dgm:t>
        <a:bodyPr/>
        <a:lstStyle/>
        <a:p>
          <a:endParaRPr lang="en-US"/>
        </a:p>
      </dgm:t>
    </dgm:pt>
    <dgm:pt modelId="{3C3600FE-1560-4B4D-A533-602B1E932BA2}" type="pres">
      <dgm:prSet presAssocID="{CDC9A3A8-1591-4A43-AEF3-5D233F7F24F3}" presName="parentText" presStyleLbl="node1" presStyleIdx="4" presStyleCnt="7" custScaleX="123049" custScaleY="92927">
        <dgm:presLayoutVars>
          <dgm:chMax val="0"/>
          <dgm:bulletEnabled val="1"/>
        </dgm:presLayoutVars>
      </dgm:prSet>
      <dgm:spPr/>
      <dgm:t>
        <a:bodyPr/>
        <a:lstStyle/>
        <a:p>
          <a:endParaRPr lang="en-US"/>
        </a:p>
      </dgm:t>
    </dgm:pt>
    <dgm:pt modelId="{4C4C174D-DDAA-4026-B805-B0EE2418330F}" type="pres">
      <dgm:prSet presAssocID="{CDC9A3A8-1591-4A43-AEF3-5D233F7F24F3}" presName="negativeSpace" presStyleCnt="0"/>
      <dgm:spPr/>
    </dgm:pt>
    <dgm:pt modelId="{1B14EFE2-E5BD-4C22-A02F-D45357FD3776}" type="pres">
      <dgm:prSet presAssocID="{CDC9A3A8-1591-4A43-AEF3-5D233F7F24F3}" presName="childText" presStyleLbl="conFgAcc1" presStyleIdx="4" presStyleCnt="7">
        <dgm:presLayoutVars>
          <dgm:bulletEnabled val="1"/>
        </dgm:presLayoutVars>
      </dgm:prSet>
      <dgm:spPr/>
    </dgm:pt>
    <dgm:pt modelId="{DB936984-1898-49C6-86BB-026BCB45CC7F}" type="pres">
      <dgm:prSet presAssocID="{F2B05708-4920-403F-8167-0A615B7301F8}" presName="spaceBetweenRectangles" presStyleCnt="0"/>
      <dgm:spPr/>
    </dgm:pt>
    <dgm:pt modelId="{C33E5A2A-20CF-48A8-9A04-F3AB9518A960}" type="pres">
      <dgm:prSet presAssocID="{1F267536-1DDA-4EC0-8230-8A4171CABB96}" presName="parentLin" presStyleCnt="0"/>
      <dgm:spPr/>
    </dgm:pt>
    <dgm:pt modelId="{83C16BCF-ED89-43E8-A9CE-9C0C1F41B757}" type="pres">
      <dgm:prSet presAssocID="{1F267536-1DDA-4EC0-8230-8A4171CABB96}" presName="parentLeftMargin" presStyleLbl="node1" presStyleIdx="4" presStyleCnt="7"/>
      <dgm:spPr/>
      <dgm:t>
        <a:bodyPr/>
        <a:lstStyle/>
        <a:p>
          <a:endParaRPr lang="en-US"/>
        </a:p>
      </dgm:t>
    </dgm:pt>
    <dgm:pt modelId="{41964381-D178-494F-B379-B243252174B8}" type="pres">
      <dgm:prSet presAssocID="{1F267536-1DDA-4EC0-8230-8A4171CABB96}" presName="parentText" presStyleLbl="node1" presStyleIdx="5" presStyleCnt="7" custScaleX="123049" custScaleY="92927">
        <dgm:presLayoutVars>
          <dgm:chMax val="0"/>
          <dgm:bulletEnabled val="1"/>
        </dgm:presLayoutVars>
      </dgm:prSet>
      <dgm:spPr/>
      <dgm:t>
        <a:bodyPr/>
        <a:lstStyle/>
        <a:p>
          <a:endParaRPr lang="en-US"/>
        </a:p>
      </dgm:t>
    </dgm:pt>
    <dgm:pt modelId="{30965381-05EE-4242-B2E1-2FA02023DF56}" type="pres">
      <dgm:prSet presAssocID="{1F267536-1DDA-4EC0-8230-8A4171CABB96}" presName="negativeSpace" presStyleCnt="0"/>
      <dgm:spPr/>
    </dgm:pt>
    <dgm:pt modelId="{2DA5480D-6ABB-4370-97BE-9524FFF1D28D}" type="pres">
      <dgm:prSet presAssocID="{1F267536-1DDA-4EC0-8230-8A4171CABB96}" presName="childText" presStyleLbl="conFgAcc1" presStyleIdx="5" presStyleCnt="7">
        <dgm:presLayoutVars>
          <dgm:bulletEnabled val="1"/>
        </dgm:presLayoutVars>
      </dgm:prSet>
      <dgm:spPr/>
    </dgm:pt>
    <dgm:pt modelId="{0ED072BB-A5CA-4E3E-BE41-41BEB663AB48}" type="pres">
      <dgm:prSet presAssocID="{75862A44-83E7-4C74-9C87-9FB21AEC62D9}" presName="spaceBetweenRectangles" presStyleCnt="0"/>
      <dgm:spPr/>
    </dgm:pt>
    <dgm:pt modelId="{92016C96-B5AD-40A6-821A-70FC1D5894B0}" type="pres">
      <dgm:prSet presAssocID="{879DB100-E2B4-4AFA-83ED-B61A36C1142D}" presName="parentLin" presStyleCnt="0"/>
      <dgm:spPr/>
    </dgm:pt>
    <dgm:pt modelId="{10269691-9D75-4A09-A406-38C6DB802674}" type="pres">
      <dgm:prSet presAssocID="{879DB100-E2B4-4AFA-83ED-B61A36C1142D}" presName="parentLeftMargin" presStyleLbl="node1" presStyleIdx="5" presStyleCnt="7"/>
      <dgm:spPr/>
      <dgm:t>
        <a:bodyPr/>
        <a:lstStyle/>
        <a:p>
          <a:endParaRPr lang="en-US"/>
        </a:p>
      </dgm:t>
    </dgm:pt>
    <dgm:pt modelId="{6B60511A-499C-43EF-AEDD-9558273616C2}" type="pres">
      <dgm:prSet presAssocID="{879DB100-E2B4-4AFA-83ED-B61A36C1142D}" presName="parentText" presStyleLbl="node1" presStyleIdx="6" presStyleCnt="7" custScaleX="122991" custScaleY="92927">
        <dgm:presLayoutVars>
          <dgm:chMax val="0"/>
          <dgm:bulletEnabled val="1"/>
        </dgm:presLayoutVars>
      </dgm:prSet>
      <dgm:spPr/>
      <dgm:t>
        <a:bodyPr/>
        <a:lstStyle/>
        <a:p>
          <a:endParaRPr lang="en-US"/>
        </a:p>
      </dgm:t>
    </dgm:pt>
    <dgm:pt modelId="{977C7194-45F8-4D96-8CB7-F003613D6451}" type="pres">
      <dgm:prSet presAssocID="{879DB100-E2B4-4AFA-83ED-B61A36C1142D}" presName="negativeSpace" presStyleCnt="0"/>
      <dgm:spPr/>
    </dgm:pt>
    <dgm:pt modelId="{3C5F9FE4-E64F-4D78-80EF-6C314E28652C}" type="pres">
      <dgm:prSet presAssocID="{879DB100-E2B4-4AFA-83ED-B61A36C1142D}" presName="childText" presStyleLbl="conFgAcc1" presStyleIdx="6" presStyleCnt="7">
        <dgm:presLayoutVars>
          <dgm:bulletEnabled val="1"/>
        </dgm:presLayoutVars>
      </dgm:prSet>
      <dgm:spPr/>
    </dgm:pt>
  </dgm:ptLst>
  <dgm:cxnLst>
    <dgm:cxn modelId="{2811F517-7173-48F9-A448-B8D67759A80E}" type="presOf" srcId="{FAD276A2-B23E-4FD0-8D91-5D585493661C}" destId="{7574CAB0-2476-45F7-B179-F2FE8B2EC7F1}" srcOrd="0" destOrd="0" presId="urn:microsoft.com/office/officeart/2005/8/layout/list1"/>
    <dgm:cxn modelId="{6E012B3C-EE24-4F87-AC2F-FA9FC15F4FD4}" srcId="{FAD276A2-B23E-4FD0-8D91-5D585493661C}" destId="{879DB100-E2B4-4AFA-83ED-B61A36C1142D}" srcOrd="6" destOrd="0" parTransId="{33E98B8E-4656-4068-B920-6C7FC303A096}" sibTransId="{D5D4F201-C1F4-41F7-A815-9D3A06A23F42}"/>
    <dgm:cxn modelId="{4DC42337-A40A-485E-8270-DC9DBBCA0271}" type="presOf" srcId="{879DB100-E2B4-4AFA-83ED-B61A36C1142D}" destId="{10269691-9D75-4A09-A406-38C6DB802674}" srcOrd="0" destOrd="0" presId="urn:microsoft.com/office/officeart/2005/8/layout/list1"/>
    <dgm:cxn modelId="{2242DD94-AD95-4FCB-91FF-25BFC7388EEC}" srcId="{FAD276A2-B23E-4FD0-8D91-5D585493661C}" destId="{C97E47A0-E9F1-421C-9046-CF80804D7C2F}" srcOrd="1" destOrd="0" parTransId="{0A86FCC9-1818-4F6C-A2D4-9EBD1152F65A}" sibTransId="{FCFFB432-47E6-4549-B5ED-7CB02723887C}"/>
    <dgm:cxn modelId="{CB666C54-6BAA-428B-B0BE-B48787CC672E}" srcId="{FAD276A2-B23E-4FD0-8D91-5D585493661C}" destId="{1F267536-1DDA-4EC0-8230-8A4171CABB96}" srcOrd="5" destOrd="0" parTransId="{10241E00-5219-4C97-9FB7-C14629DEE074}" sibTransId="{75862A44-83E7-4C74-9C87-9FB21AEC62D9}"/>
    <dgm:cxn modelId="{7962A49E-DD8E-4C07-90A0-601466A5176B}" srcId="{FAD276A2-B23E-4FD0-8D91-5D585493661C}" destId="{CE987825-35A9-4A97-9E51-E08481D2931A}" srcOrd="2" destOrd="0" parTransId="{06B5446A-CD80-45AA-B1A9-00CF822CE5C7}" sibTransId="{9B2B3FC8-03F6-4449-ACDF-F67F683B9387}"/>
    <dgm:cxn modelId="{5D14FAE8-E705-4244-946F-E73A9C5C03EF}" type="presOf" srcId="{F758FF00-2DEB-4E59-B92A-E80152D910D0}" destId="{076714B5-9704-4E58-B570-87BD3EFED2EB}" srcOrd="1" destOrd="0" presId="urn:microsoft.com/office/officeart/2005/8/layout/list1"/>
    <dgm:cxn modelId="{1AD2A700-1947-4597-8E38-A1B81AA54E33}" type="presOf" srcId="{60ADCFE1-3B06-4B1E-816E-FAF2DD6345F9}" destId="{EFE42CD5-B8FD-4943-A368-3CF209FDC862}" srcOrd="1" destOrd="0" presId="urn:microsoft.com/office/officeart/2005/8/layout/list1"/>
    <dgm:cxn modelId="{CAADF8C5-2FD5-41E5-AE13-379C8A2D4421}" type="presOf" srcId="{1F267536-1DDA-4EC0-8230-8A4171CABB96}" destId="{41964381-D178-494F-B379-B243252174B8}" srcOrd="1" destOrd="0" presId="urn:microsoft.com/office/officeart/2005/8/layout/list1"/>
    <dgm:cxn modelId="{4211D593-291B-4AC2-B44C-742AB78598B4}" type="presOf" srcId="{879DB100-E2B4-4AFA-83ED-B61A36C1142D}" destId="{6B60511A-499C-43EF-AEDD-9558273616C2}" srcOrd="1" destOrd="0" presId="urn:microsoft.com/office/officeart/2005/8/layout/list1"/>
    <dgm:cxn modelId="{C2C8F735-1BCD-4E6A-A164-BC2816F2D908}" type="presOf" srcId="{CDC9A3A8-1591-4A43-AEF3-5D233F7F24F3}" destId="{3C3600FE-1560-4B4D-A533-602B1E932BA2}" srcOrd="1" destOrd="0" presId="urn:microsoft.com/office/officeart/2005/8/layout/list1"/>
    <dgm:cxn modelId="{996EAAF9-BFE8-429E-A24C-7AA583461938}" srcId="{FAD276A2-B23E-4FD0-8D91-5D585493661C}" destId="{CDC9A3A8-1591-4A43-AEF3-5D233F7F24F3}" srcOrd="4" destOrd="0" parTransId="{7C89C127-0586-4BEC-BE9C-BB86FEE7EFD8}" sibTransId="{F2B05708-4920-403F-8167-0A615B7301F8}"/>
    <dgm:cxn modelId="{2042A101-F97F-456B-A9F8-489350028ED1}" type="presOf" srcId="{60ADCFE1-3B06-4B1E-816E-FAF2DD6345F9}" destId="{36DE5BF9-8221-4653-8DC5-6BB17743F014}" srcOrd="0" destOrd="0" presId="urn:microsoft.com/office/officeart/2005/8/layout/list1"/>
    <dgm:cxn modelId="{5A2B05AC-2F30-4912-A59E-2453A81FFBF8}" type="presOf" srcId="{C97E47A0-E9F1-421C-9046-CF80804D7C2F}" destId="{3AAC023F-26B4-42B6-BF97-6C6591CCEFA3}" srcOrd="1" destOrd="0" presId="urn:microsoft.com/office/officeart/2005/8/layout/list1"/>
    <dgm:cxn modelId="{459A893E-5576-438E-AC71-D1152215899E}" type="presOf" srcId="{C97E47A0-E9F1-421C-9046-CF80804D7C2F}" destId="{45A809D3-9759-4B95-8253-700DF8E161EA}" srcOrd="0" destOrd="0" presId="urn:microsoft.com/office/officeart/2005/8/layout/list1"/>
    <dgm:cxn modelId="{D4EE31A4-0CB4-45B6-9057-D5E87FFD324A}" type="presOf" srcId="{F758FF00-2DEB-4E59-B92A-E80152D910D0}" destId="{C379C167-693B-43AC-A28C-F8CBBA33E2F3}" srcOrd="0" destOrd="0" presId="urn:microsoft.com/office/officeart/2005/8/layout/list1"/>
    <dgm:cxn modelId="{56CCB789-1A30-4B2B-87C8-A7E73006AD40}" type="presOf" srcId="{1F267536-1DDA-4EC0-8230-8A4171CABB96}" destId="{83C16BCF-ED89-43E8-A9CE-9C0C1F41B757}" srcOrd="0" destOrd="0" presId="urn:microsoft.com/office/officeart/2005/8/layout/list1"/>
    <dgm:cxn modelId="{7A0A278E-4049-4696-9154-EBDC30235A81}" srcId="{FAD276A2-B23E-4FD0-8D91-5D585493661C}" destId="{60ADCFE1-3B06-4B1E-816E-FAF2DD6345F9}" srcOrd="3" destOrd="0" parTransId="{A98CD7F2-4A18-4F70-B419-02D711D7B603}" sibTransId="{A75A6D9E-9FF9-48EC-80B5-7F0DFF70A683}"/>
    <dgm:cxn modelId="{753BD6CC-AD64-4FE5-B532-DF114768968F}" type="presOf" srcId="{CE987825-35A9-4A97-9E51-E08481D2931A}" destId="{C90648CC-3269-42E6-A2CE-3B85FF0BB335}" srcOrd="0" destOrd="0" presId="urn:microsoft.com/office/officeart/2005/8/layout/list1"/>
    <dgm:cxn modelId="{9EACD7BB-80E3-434C-9666-F7912A4E1572}" srcId="{FAD276A2-B23E-4FD0-8D91-5D585493661C}" destId="{F758FF00-2DEB-4E59-B92A-E80152D910D0}" srcOrd="0" destOrd="0" parTransId="{E41DA75A-C7BE-47CA-ACDC-9A9891AB3D06}" sibTransId="{202FA7DB-7428-45B1-9CA5-428BC224EA96}"/>
    <dgm:cxn modelId="{5CAFA792-4E0C-4950-AC4C-E37AC2AA555E}" type="presOf" srcId="{CE987825-35A9-4A97-9E51-E08481D2931A}" destId="{4B3E2AE3-8F4E-451E-9600-F292418D84BF}" srcOrd="1" destOrd="0" presId="urn:microsoft.com/office/officeart/2005/8/layout/list1"/>
    <dgm:cxn modelId="{50EBB68E-2337-43D6-AED3-EC31FB110C42}" type="presOf" srcId="{CDC9A3A8-1591-4A43-AEF3-5D233F7F24F3}" destId="{D66DDDAF-7D98-4E1B-A109-954BE6BAB939}" srcOrd="0" destOrd="0" presId="urn:microsoft.com/office/officeart/2005/8/layout/list1"/>
    <dgm:cxn modelId="{4787A436-F38B-4B63-A714-5B5B41C09235}" type="presParOf" srcId="{7574CAB0-2476-45F7-B179-F2FE8B2EC7F1}" destId="{4CC8EF10-85DC-44C0-B8ED-146AB2849213}" srcOrd="0" destOrd="0" presId="urn:microsoft.com/office/officeart/2005/8/layout/list1"/>
    <dgm:cxn modelId="{E269BACE-9F1F-40A3-A022-F56B1D6820E0}" type="presParOf" srcId="{4CC8EF10-85DC-44C0-B8ED-146AB2849213}" destId="{C379C167-693B-43AC-A28C-F8CBBA33E2F3}" srcOrd="0" destOrd="0" presId="urn:microsoft.com/office/officeart/2005/8/layout/list1"/>
    <dgm:cxn modelId="{6E59A797-30CE-4E93-990F-5FE56A41D146}" type="presParOf" srcId="{4CC8EF10-85DC-44C0-B8ED-146AB2849213}" destId="{076714B5-9704-4E58-B570-87BD3EFED2EB}" srcOrd="1" destOrd="0" presId="urn:microsoft.com/office/officeart/2005/8/layout/list1"/>
    <dgm:cxn modelId="{056931B4-CA09-4CFF-B451-FB826086CD4C}" type="presParOf" srcId="{7574CAB0-2476-45F7-B179-F2FE8B2EC7F1}" destId="{8D75E35D-8996-433E-A3CB-EEEA44D235E1}" srcOrd="1" destOrd="0" presId="urn:microsoft.com/office/officeart/2005/8/layout/list1"/>
    <dgm:cxn modelId="{2D31C987-4941-4FA1-AE99-7AE5B2474FC7}" type="presParOf" srcId="{7574CAB0-2476-45F7-B179-F2FE8B2EC7F1}" destId="{976DDBED-A724-460C-B7E5-D05350AA9297}" srcOrd="2" destOrd="0" presId="urn:microsoft.com/office/officeart/2005/8/layout/list1"/>
    <dgm:cxn modelId="{8621932A-54C9-4B9C-9716-B3FC6E2A7C86}" type="presParOf" srcId="{7574CAB0-2476-45F7-B179-F2FE8B2EC7F1}" destId="{F0471AC8-8D7D-4639-9E3C-DA04FAFD81D4}" srcOrd="3" destOrd="0" presId="urn:microsoft.com/office/officeart/2005/8/layout/list1"/>
    <dgm:cxn modelId="{F3DF1BCB-0B32-462C-9D55-A16F4AEF63A4}" type="presParOf" srcId="{7574CAB0-2476-45F7-B179-F2FE8B2EC7F1}" destId="{5288C87C-46D0-4A91-B0CB-2484BD715BBA}" srcOrd="4" destOrd="0" presId="urn:microsoft.com/office/officeart/2005/8/layout/list1"/>
    <dgm:cxn modelId="{068316EA-249B-4129-ADB0-E8B71A32D3F7}" type="presParOf" srcId="{5288C87C-46D0-4A91-B0CB-2484BD715BBA}" destId="{45A809D3-9759-4B95-8253-700DF8E161EA}" srcOrd="0" destOrd="0" presId="urn:microsoft.com/office/officeart/2005/8/layout/list1"/>
    <dgm:cxn modelId="{20D71A2D-9000-408C-9561-27479EFFA907}" type="presParOf" srcId="{5288C87C-46D0-4A91-B0CB-2484BD715BBA}" destId="{3AAC023F-26B4-42B6-BF97-6C6591CCEFA3}" srcOrd="1" destOrd="0" presId="urn:microsoft.com/office/officeart/2005/8/layout/list1"/>
    <dgm:cxn modelId="{FA634C41-0874-46F7-87CB-B14272D36B07}" type="presParOf" srcId="{7574CAB0-2476-45F7-B179-F2FE8B2EC7F1}" destId="{1029B3EF-BC90-4D91-ADF3-6EB213EE1F89}" srcOrd="5" destOrd="0" presId="urn:microsoft.com/office/officeart/2005/8/layout/list1"/>
    <dgm:cxn modelId="{FDDCEB7A-72FD-4AEF-AACF-36D0FD31637F}" type="presParOf" srcId="{7574CAB0-2476-45F7-B179-F2FE8B2EC7F1}" destId="{798F2D50-3ABA-44B2-B5F9-C53B1139C518}" srcOrd="6" destOrd="0" presId="urn:microsoft.com/office/officeart/2005/8/layout/list1"/>
    <dgm:cxn modelId="{11E5A14E-F237-49D6-ACC4-06654FE99254}" type="presParOf" srcId="{7574CAB0-2476-45F7-B179-F2FE8B2EC7F1}" destId="{16ACD932-904D-48BE-98BD-4D24A5D2B5FD}" srcOrd="7" destOrd="0" presId="urn:microsoft.com/office/officeart/2005/8/layout/list1"/>
    <dgm:cxn modelId="{99311476-E989-4B51-84A4-F8301C2479F7}" type="presParOf" srcId="{7574CAB0-2476-45F7-B179-F2FE8B2EC7F1}" destId="{D3061ACA-B7DB-4AC9-B27A-E0AB2821A633}" srcOrd="8" destOrd="0" presId="urn:microsoft.com/office/officeart/2005/8/layout/list1"/>
    <dgm:cxn modelId="{13C3E781-CF24-4D6F-B3EA-76ACDF72F60C}" type="presParOf" srcId="{D3061ACA-B7DB-4AC9-B27A-E0AB2821A633}" destId="{C90648CC-3269-42E6-A2CE-3B85FF0BB335}" srcOrd="0" destOrd="0" presId="urn:microsoft.com/office/officeart/2005/8/layout/list1"/>
    <dgm:cxn modelId="{299D6819-7CF2-4F00-9BCF-386C61DD1866}" type="presParOf" srcId="{D3061ACA-B7DB-4AC9-B27A-E0AB2821A633}" destId="{4B3E2AE3-8F4E-451E-9600-F292418D84BF}" srcOrd="1" destOrd="0" presId="urn:microsoft.com/office/officeart/2005/8/layout/list1"/>
    <dgm:cxn modelId="{BFC3AB03-5F74-4E09-8F5E-05B8C203C3A8}" type="presParOf" srcId="{7574CAB0-2476-45F7-B179-F2FE8B2EC7F1}" destId="{2654D2FD-692E-4D70-8598-10A844A0C324}" srcOrd="9" destOrd="0" presId="urn:microsoft.com/office/officeart/2005/8/layout/list1"/>
    <dgm:cxn modelId="{3E26B51D-C655-468B-A8C9-CDB8022AADDF}" type="presParOf" srcId="{7574CAB0-2476-45F7-B179-F2FE8B2EC7F1}" destId="{3B132510-CBEF-489D-BBAA-2895967191D2}" srcOrd="10" destOrd="0" presId="urn:microsoft.com/office/officeart/2005/8/layout/list1"/>
    <dgm:cxn modelId="{D0EC68DA-D700-471D-BF70-CE82759549DF}" type="presParOf" srcId="{7574CAB0-2476-45F7-B179-F2FE8B2EC7F1}" destId="{1E56411A-4496-468B-8B8A-20D6B346D724}" srcOrd="11" destOrd="0" presId="urn:microsoft.com/office/officeart/2005/8/layout/list1"/>
    <dgm:cxn modelId="{B4EB2081-5470-42E7-BD87-28CC4FF681F7}" type="presParOf" srcId="{7574CAB0-2476-45F7-B179-F2FE8B2EC7F1}" destId="{7F820C4B-D345-4ADC-88F8-287625E3CB88}" srcOrd="12" destOrd="0" presId="urn:microsoft.com/office/officeart/2005/8/layout/list1"/>
    <dgm:cxn modelId="{B19DE445-6499-4778-B4B0-51A034B427E7}" type="presParOf" srcId="{7F820C4B-D345-4ADC-88F8-287625E3CB88}" destId="{36DE5BF9-8221-4653-8DC5-6BB17743F014}" srcOrd="0" destOrd="0" presId="urn:microsoft.com/office/officeart/2005/8/layout/list1"/>
    <dgm:cxn modelId="{5926BB78-6DE1-4178-B761-191E855799F8}" type="presParOf" srcId="{7F820C4B-D345-4ADC-88F8-287625E3CB88}" destId="{EFE42CD5-B8FD-4943-A368-3CF209FDC862}" srcOrd="1" destOrd="0" presId="urn:microsoft.com/office/officeart/2005/8/layout/list1"/>
    <dgm:cxn modelId="{A7CDAEF9-8985-451D-86E3-3D8A36EC4F1F}" type="presParOf" srcId="{7574CAB0-2476-45F7-B179-F2FE8B2EC7F1}" destId="{628A3900-DC09-442D-9155-7393727A6337}" srcOrd="13" destOrd="0" presId="urn:microsoft.com/office/officeart/2005/8/layout/list1"/>
    <dgm:cxn modelId="{89FEF645-4146-4C55-98AD-06D2370837DC}" type="presParOf" srcId="{7574CAB0-2476-45F7-B179-F2FE8B2EC7F1}" destId="{058CFEBF-0C95-4D3A-9320-85069B92100B}" srcOrd="14" destOrd="0" presId="urn:microsoft.com/office/officeart/2005/8/layout/list1"/>
    <dgm:cxn modelId="{64036268-3BA6-4518-9D86-AE4A550AF676}" type="presParOf" srcId="{7574CAB0-2476-45F7-B179-F2FE8B2EC7F1}" destId="{79CF80F6-2BB1-411D-B319-1F7D896F944E}" srcOrd="15" destOrd="0" presId="urn:microsoft.com/office/officeart/2005/8/layout/list1"/>
    <dgm:cxn modelId="{5D1408D2-D2C3-4D3C-8EB9-4E609EF94DF9}" type="presParOf" srcId="{7574CAB0-2476-45F7-B179-F2FE8B2EC7F1}" destId="{CEEA3201-0BCD-4FB0-A792-CB54D808EE62}" srcOrd="16" destOrd="0" presId="urn:microsoft.com/office/officeart/2005/8/layout/list1"/>
    <dgm:cxn modelId="{301ADAC9-BF1F-4E7A-B9D6-B13039FEF3BD}" type="presParOf" srcId="{CEEA3201-0BCD-4FB0-A792-CB54D808EE62}" destId="{D66DDDAF-7D98-4E1B-A109-954BE6BAB939}" srcOrd="0" destOrd="0" presId="urn:microsoft.com/office/officeart/2005/8/layout/list1"/>
    <dgm:cxn modelId="{FFDB83BB-A634-4EB8-8EBC-708B9C95124C}" type="presParOf" srcId="{CEEA3201-0BCD-4FB0-A792-CB54D808EE62}" destId="{3C3600FE-1560-4B4D-A533-602B1E932BA2}" srcOrd="1" destOrd="0" presId="urn:microsoft.com/office/officeart/2005/8/layout/list1"/>
    <dgm:cxn modelId="{586297B7-8EEF-4F74-BF50-48BB1D12B9E2}" type="presParOf" srcId="{7574CAB0-2476-45F7-B179-F2FE8B2EC7F1}" destId="{4C4C174D-DDAA-4026-B805-B0EE2418330F}" srcOrd="17" destOrd="0" presId="urn:microsoft.com/office/officeart/2005/8/layout/list1"/>
    <dgm:cxn modelId="{DCA92A9F-37C3-4D11-974E-8991F96E1887}" type="presParOf" srcId="{7574CAB0-2476-45F7-B179-F2FE8B2EC7F1}" destId="{1B14EFE2-E5BD-4C22-A02F-D45357FD3776}" srcOrd="18" destOrd="0" presId="urn:microsoft.com/office/officeart/2005/8/layout/list1"/>
    <dgm:cxn modelId="{3E131771-92BC-48B3-AA25-1B68C2E087B2}" type="presParOf" srcId="{7574CAB0-2476-45F7-B179-F2FE8B2EC7F1}" destId="{DB936984-1898-49C6-86BB-026BCB45CC7F}" srcOrd="19" destOrd="0" presId="urn:microsoft.com/office/officeart/2005/8/layout/list1"/>
    <dgm:cxn modelId="{17EF3066-1E11-4280-84E2-DC9445EB8855}" type="presParOf" srcId="{7574CAB0-2476-45F7-B179-F2FE8B2EC7F1}" destId="{C33E5A2A-20CF-48A8-9A04-F3AB9518A960}" srcOrd="20" destOrd="0" presId="urn:microsoft.com/office/officeart/2005/8/layout/list1"/>
    <dgm:cxn modelId="{11D860C4-9ABD-408A-88F0-9E013F9CA012}" type="presParOf" srcId="{C33E5A2A-20CF-48A8-9A04-F3AB9518A960}" destId="{83C16BCF-ED89-43E8-A9CE-9C0C1F41B757}" srcOrd="0" destOrd="0" presId="urn:microsoft.com/office/officeart/2005/8/layout/list1"/>
    <dgm:cxn modelId="{DFD45735-4F0B-48AD-A95B-6921B9020E79}" type="presParOf" srcId="{C33E5A2A-20CF-48A8-9A04-F3AB9518A960}" destId="{41964381-D178-494F-B379-B243252174B8}" srcOrd="1" destOrd="0" presId="urn:microsoft.com/office/officeart/2005/8/layout/list1"/>
    <dgm:cxn modelId="{D4F48952-E0B2-4E3F-BA8A-A57E42097CBB}" type="presParOf" srcId="{7574CAB0-2476-45F7-B179-F2FE8B2EC7F1}" destId="{30965381-05EE-4242-B2E1-2FA02023DF56}" srcOrd="21" destOrd="0" presId="urn:microsoft.com/office/officeart/2005/8/layout/list1"/>
    <dgm:cxn modelId="{A000D32D-112E-4E5D-9182-6B0D102BEC79}" type="presParOf" srcId="{7574CAB0-2476-45F7-B179-F2FE8B2EC7F1}" destId="{2DA5480D-6ABB-4370-97BE-9524FFF1D28D}" srcOrd="22" destOrd="0" presId="urn:microsoft.com/office/officeart/2005/8/layout/list1"/>
    <dgm:cxn modelId="{A206D4F5-8CF1-4495-ACE2-DC79D5D2976F}" type="presParOf" srcId="{7574CAB0-2476-45F7-B179-F2FE8B2EC7F1}" destId="{0ED072BB-A5CA-4E3E-BE41-41BEB663AB48}" srcOrd="23" destOrd="0" presId="urn:microsoft.com/office/officeart/2005/8/layout/list1"/>
    <dgm:cxn modelId="{A84984E2-EF5E-4B55-9246-946527D557BC}" type="presParOf" srcId="{7574CAB0-2476-45F7-B179-F2FE8B2EC7F1}" destId="{92016C96-B5AD-40A6-821A-70FC1D5894B0}" srcOrd="24" destOrd="0" presId="urn:microsoft.com/office/officeart/2005/8/layout/list1"/>
    <dgm:cxn modelId="{4F89F694-8DC8-48F9-82EE-CFCF1332F703}" type="presParOf" srcId="{92016C96-B5AD-40A6-821A-70FC1D5894B0}" destId="{10269691-9D75-4A09-A406-38C6DB802674}" srcOrd="0" destOrd="0" presId="urn:microsoft.com/office/officeart/2005/8/layout/list1"/>
    <dgm:cxn modelId="{11C4A400-2E7B-4587-8B64-C69038E3120D}" type="presParOf" srcId="{92016C96-B5AD-40A6-821A-70FC1D5894B0}" destId="{6B60511A-499C-43EF-AEDD-9558273616C2}" srcOrd="1" destOrd="0" presId="urn:microsoft.com/office/officeart/2005/8/layout/list1"/>
    <dgm:cxn modelId="{F4B74FE5-0416-45F5-B585-AE40D1CAFEE7}" type="presParOf" srcId="{7574CAB0-2476-45F7-B179-F2FE8B2EC7F1}" destId="{977C7194-45F8-4D96-8CB7-F003613D6451}" srcOrd="25" destOrd="0" presId="urn:microsoft.com/office/officeart/2005/8/layout/list1"/>
    <dgm:cxn modelId="{F201C28E-147B-4557-AD98-1652BC08DC67}" type="presParOf" srcId="{7574CAB0-2476-45F7-B179-F2FE8B2EC7F1}" destId="{3C5F9FE4-E64F-4D78-80EF-6C314E28652C}"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D276A2-B23E-4FD0-8D91-5D58549366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7E47A0-E9F1-421C-9046-CF80804D7C2F}">
      <dgm:prSet custT="1"/>
      <dgm:spPr/>
      <dgm:t>
        <a:bodyPr anchor="ctr" anchorCtr="0"/>
        <a:lstStyle/>
        <a:p>
          <a:pPr algn="l"/>
          <a:r>
            <a:rPr lang="en-US" sz="1800" dirty="0"/>
            <a:t>Provide educational information to employees</a:t>
          </a:r>
        </a:p>
      </dgm:t>
    </dgm:pt>
    <dgm:pt modelId="{0A86FCC9-1818-4F6C-A2D4-9EBD1152F65A}" type="parTrans" cxnId="{2242DD94-AD95-4FCB-91FF-25BFC7388EEC}">
      <dgm:prSet/>
      <dgm:spPr/>
      <dgm:t>
        <a:bodyPr/>
        <a:lstStyle/>
        <a:p>
          <a:endParaRPr lang="en-US"/>
        </a:p>
      </dgm:t>
    </dgm:pt>
    <dgm:pt modelId="{FCFFB432-47E6-4549-B5ED-7CB02723887C}" type="sibTrans" cxnId="{2242DD94-AD95-4FCB-91FF-25BFC7388EEC}">
      <dgm:prSet/>
      <dgm:spPr/>
      <dgm:t>
        <a:bodyPr/>
        <a:lstStyle/>
        <a:p>
          <a:endParaRPr lang="en-US"/>
        </a:p>
      </dgm:t>
    </dgm:pt>
    <dgm:pt modelId="{CE987825-35A9-4A97-9E51-E08481D2931A}">
      <dgm:prSet custT="1"/>
      <dgm:spPr/>
      <dgm:t>
        <a:bodyPr/>
        <a:lstStyle/>
        <a:p>
          <a:r>
            <a:rPr lang="en-US" sz="1800" dirty="0"/>
            <a:t>Select an approved testing laboratory</a:t>
          </a:r>
        </a:p>
      </dgm:t>
    </dgm:pt>
    <dgm:pt modelId="{06B5446A-CD80-45AA-B1A9-00CF822CE5C7}" type="parTrans" cxnId="{7962A49E-DD8E-4C07-90A0-601466A5176B}">
      <dgm:prSet/>
      <dgm:spPr/>
      <dgm:t>
        <a:bodyPr/>
        <a:lstStyle/>
        <a:p>
          <a:endParaRPr lang="en-US"/>
        </a:p>
      </dgm:t>
    </dgm:pt>
    <dgm:pt modelId="{9B2B3FC8-03F6-4449-ACDF-F67F683B9387}" type="sibTrans" cxnId="{7962A49E-DD8E-4C07-90A0-601466A5176B}">
      <dgm:prSet/>
      <dgm:spPr/>
      <dgm:t>
        <a:bodyPr/>
        <a:lstStyle/>
        <a:p>
          <a:endParaRPr lang="en-US"/>
        </a:p>
      </dgm:t>
    </dgm:pt>
    <dgm:pt modelId="{60ADCFE1-3B06-4B1E-816E-FAF2DD6345F9}">
      <dgm:prSet custT="1"/>
      <dgm:spPr/>
      <dgm:t>
        <a:bodyPr/>
        <a:lstStyle/>
        <a:p>
          <a:r>
            <a:rPr lang="en-US" sz="1800" dirty="0"/>
            <a:t>Establish</a:t>
          </a:r>
          <a:r>
            <a:rPr lang="en-US" sz="1800" baseline="0" dirty="0"/>
            <a:t> testing procedures</a:t>
          </a:r>
          <a:endParaRPr lang="en-US" sz="1800" dirty="0"/>
        </a:p>
      </dgm:t>
    </dgm:pt>
    <dgm:pt modelId="{A98CD7F2-4A18-4F70-B419-02D711D7B603}" type="parTrans" cxnId="{7A0A278E-4049-4696-9154-EBDC30235A81}">
      <dgm:prSet/>
      <dgm:spPr/>
      <dgm:t>
        <a:bodyPr/>
        <a:lstStyle/>
        <a:p>
          <a:endParaRPr lang="en-US"/>
        </a:p>
      </dgm:t>
    </dgm:pt>
    <dgm:pt modelId="{A75A6D9E-9FF9-48EC-80B5-7F0DFF70A683}" type="sibTrans" cxnId="{7A0A278E-4049-4696-9154-EBDC30235A81}">
      <dgm:prSet/>
      <dgm:spPr/>
      <dgm:t>
        <a:bodyPr/>
        <a:lstStyle/>
        <a:p>
          <a:endParaRPr lang="en-US"/>
        </a:p>
      </dgm:t>
    </dgm:pt>
    <dgm:pt modelId="{CDC9A3A8-1591-4A43-AEF3-5D233F7F24F3}">
      <dgm:prSet custT="1"/>
      <dgm:spPr/>
      <dgm:t>
        <a:bodyPr/>
        <a:lstStyle/>
        <a:p>
          <a:r>
            <a:rPr lang="en-US" sz="1800" dirty="0"/>
            <a:t>Identify a medical review officer (confidentiality guidelines)</a:t>
          </a:r>
        </a:p>
      </dgm:t>
    </dgm:pt>
    <dgm:pt modelId="{7C89C127-0586-4BEC-BE9C-BB86FEE7EFD8}" type="parTrans" cxnId="{996EAAF9-BFE8-429E-A24C-7AA583461938}">
      <dgm:prSet/>
      <dgm:spPr/>
      <dgm:t>
        <a:bodyPr/>
        <a:lstStyle/>
        <a:p>
          <a:endParaRPr lang="en-US"/>
        </a:p>
      </dgm:t>
    </dgm:pt>
    <dgm:pt modelId="{F2B05708-4920-403F-8167-0A615B7301F8}" type="sibTrans" cxnId="{996EAAF9-BFE8-429E-A24C-7AA583461938}">
      <dgm:prSet/>
      <dgm:spPr/>
      <dgm:t>
        <a:bodyPr/>
        <a:lstStyle/>
        <a:p>
          <a:endParaRPr lang="en-US"/>
        </a:p>
      </dgm:t>
    </dgm:pt>
    <dgm:pt modelId="{1F267536-1DDA-4EC0-8230-8A4171CABB96}">
      <dgm:prSet custT="1"/>
      <dgm:spPr/>
      <dgm:t>
        <a:bodyPr/>
        <a:lstStyle/>
        <a:p>
          <a:r>
            <a:rPr lang="en-US" sz="1800" dirty="0"/>
            <a:t>Introduce the program and provide training</a:t>
          </a:r>
        </a:p>
      </dgm:t>
    </dgm:pt>
    <dgm:pt modelId="{10241E00-5219-4C97-9FB7-C14629DEE074}" type="parTrans" cxnId="{CB666C54-6BAA-428B-B0BE-B48787CC672E}">
      <dgm:prSet/>
      <dgm:spPr/>
      <dgm:t>
        <a:bodyPr/>
        <a:lstStyle/>
        <a:p>
          <a:endParaRPr lang="en-US"/>
        </a:p>
      </dgm:t>
    </dgm:pt>
    <dgm:pt modelId="{75862A44-83E7-4C74-9C87-9FB21AEC62D9}" type="sibTrans" cxnId="{CB666C54-6BAA-428B-B0BE-B48787CC672E}">
      <dgm:prSet/>
      <dgm:spPr/>
      <dgm:t>
        <a:bodyPr/>
        <a:lstStyle/>
        <a:p>
          <a:endParaRPr lang="en-US"/>
        </a:p>
      </dgm:t>
    </dgm:pt>
    <dgm:pt modelId="{879DB100-E2B4-4AFA-83ED-B61A36C1142D}">
      <dgm:prSet custT="1"/>
      <dgm:spPr/>
      <dgm:t>
        <a:bodyPr/>
        <a:lstStyle/>
        <a:p>
          <a:r>
            <a:rPr lang="en-US" sz="1800" dirty="0"/>
            <a:t>Submit premium credit application to Summit annually</a:t>
          </a:r>
        </a:p>
      </dgm:t>
    </dgm:pt>
    <dgm:pt modelId="{33E98B8E-4656-4068-B920-6C7FC303A096}" type="parTrans" cxnId="{6E012B3C-EE24-4F87-AC2F-FA9FC15F4FD4}">
      <dgm:prSet/>
      <dgm:spPr/>
      <dgm:t>
        <a:bodyPr/>
        <a:lstStyle/>
        <a:p>
          <a:endParaRPr lang="en-US"/>
        </a:p>
      </dgm:t>
    </dgm:pt>
    <dgm:pt modelId="{D5D4F201-C1F4-41F7-A815-9D3A06A23F42}" type="sibTrans" cxnId="{6E012B3C-EE24-4F87-AC2F-FA9FC15F4FD4}">
      <dgm:prSet/>
      <dgm:spPr/>
      <dgm:t>
        <a:bodyPr/>
        <a:lstStyle/>
        <a:p>
          <a:endParaRPr lang="en-US"/>
        </a:p>
      </dgm:t>
    </dgm:pt>
    <dgm:pt modelId="{F758FF00-2DEB-4E59-B92A-E80152D910D0}">
      <dgm:prSet custT="1"/>
      <dgm:spPr/>
      <dgm:t>
        <a:bodyPr/>
        <a:lstStyle/>
        <a:p>
          <a:r>
            <a:rPr lang="en-US" sz="1800" dirty="0"/>
            <a:t>Inform</a:t>
          </a:r>
          <a:r>
            <a:rPr lang="en-US" sz="1800" baseline="0" dirty="0"/>
            <a:t> employees of your drug testing policy</a:t>
          </a:r>
          <a:endParaRPr lang="en-US" sz="1800" dirty="0"/>
        </a:p>
      </dgm:t>
    </dgm:pt>
    <dgm:pt modelId="{E41DA75A-C7BE-47CA-ACDC-9A9891AB3D06}" type="parTrans" cxnId="{9EACD7BB-80E3-434C-9666-F7912A4E1572}">
      <dgm:prSet/>
      <dgm:spPr/>
      <dgm:t>
        <a:bodyPr/>
        <a:lstStyle/>
        <a:p>
          <a:endParaRPr lang="en-US"/>
        </a:p>
      </dgm:t>
    </dgm:pt>
    <dgm:pt modelId="{202FA7DB-7428-45B1-9CA5-428BC224EA96}" type="sibTrans" cxnId="{9EACD7BB-80E3-434C-9666-F7912A4E1572}">
      <dgm:prSet/>
      <dgm:spPr/>
      <dgm:t>
        <a:bodyPr/>
        <a:lstStyle/>
        <a:p>
          <a:endParaRPr lang="en-US"/>
        </a:p>
      </dgm:t>
    </dgm:pt>
    <dgm:pt modelId="{7574CAB0-2476-45F7-B179-F2FE8B2EC7F1}" type="pres">
      <dgm:prSet presAssocID="{FAD276A2-B23E-4FD0-8D91-5D585493661C}" presName="linear" presStyleCnt="0">
        <dgm:presLayoutVars>
          <dgm:dir/>
          <dgm:animLvl val="lvl"/>
          <dgm:resizeHandles val="exact"/>
        </dgm:presLayoutVars>
      </dgm:prSet>
      <dgm:spPr/>
      <dgm:t>
        <a:bodyPr/>
        <a:lstStyle/>
        <a:p>
          <a:endParaRPr lang="en-US"/>
        </a:p>
      </dgm:t>
    </dgm:pt>
    <dgm:pt modelId="{4CC8EF10-85DC-44C0-B8ED-146AB2849213}" type="pres">
      <dgm:prSet presAssocID="{F758FF00-2DEB-4E59-B92A-E80152D910D0}" presName="parentLin" presStyleCnt="0"/>
      <dgm:spPr/>
    </dgm:pt>
    <dgm:pt modelId="{C379C167-693B-43AC-A28C-F8CBBA33E2F3}" type="pres">
      <dgm:prSet presAssocID="{F758FF00-2DEB-4E59-B92A-E80152D910D0}" presName="parentLeftMargin" presStyleLbl="node1" presStyleIdx="0" presStyleCnt="7"/>
      <dgm:spPr/>
      <dgm:t>
        <a:bodyPr/>
        <a:lstStyle/>
        <a:p>
          <a:endParaRPr lang="en-US"/>
        </a:p>
      </dgm:t>
    </dgm:pt>
    <dgm:pt modelId="{076714B5-9704-4E58-B570-87BD3EFED2EB}" type="pres">
      <dgm:prSet presAssocID="{F758FF00-2DEB-4E59-B92A-E80152D910D0}" presName="parentText" presStyleLbl="node1" presStyleIdx="0" presStyleCnt="7" custScaleX="123049" custScaleY="92927">
        <dgm:presLayoutVars>
          <dgm:chMax val="0"/>
          <dgm:bulletEnabled val="1"/>
        </dgm:presLayoutVars>
      </dgm:prSet>
      <dgm:spPr/>
      <dgm:t>
        <a:bodyPr/>
        <a:lstStyle/>
        <a:p>
          <a:endParaRPr lang="en-US"/>
        </a:p>
      </dgm:t>
    </dgm:pt>
    <dgm:pt modelId="{8D75E35D-8996-433E-A3CB-EEEA44D235E1}" type="pres">
      <dgm:prSet presAssocID="{F758FF00-2DEB-4E59-B92A-E80152D910D0}" presName="negativeSpace" presStyleCnt="0"/>
      <dgm:spPr/>
    </dgm:pt>
    <dgm:pt modelId="{976DDBED-A724-460C-B7E5-D05350AA9297}" type="pres">
      <dgm:prSet presAssocID="{F758FF00-2DEB-4E59-B92A-E80152D910D0}" presName="childText" presStyleLbl="conFgAcc1" presStyleIdx="0" presStyleCnt="7">
        <dgm:presLayoutVars>
          <dgm:bulletEnabled val="1"/>
        </dgm:presLayoutVars>
      </dgm:prSet>
      <dgm:spPr/>
    </dgm:pt>
    <dgm:pt modelId="{F0471AC8-8D7D-4639-9E3C-DA04FAFD81D4}" type="pres">
      <dgm:prSet presAssocID="{202FA7DB-7428-45B1-9CA5-428BC224EA96}" presName="spaceBetweenRectangles" presStyleCnt="0"/>
      <dgm:spPr/>
    </dgm:pt>
    <dgm:pt modelId="{5288C87C-46D0-4A91-B0CB-2484BD715BBA}" type="pres">
      <dgm:prSet presAssocID="{C97E47A0-E9F1-421C-9046-CF80804D7C2F}" presName="parentLin" presStyleCnt="0"/>
      <dgm:spPr/>
    </dgm:pt>
    <dgm:pt modelId="{45A809D3-9759-4B95-8253-700DF8E161EA}" type="pres">
      <dgm:prSet presAssocID="{C97E47A0-E9F1-421C-9046-CF80804D7C2F}" presName="parentLeftMargin" presStyleLbl="node1" presStyleIdx="0" presStyleCnt="7"/>
      <dgm:spPr/>
      <dgm:t>
        <a:bodyPr/>
        <a:lstStyle/>
        <a:p>
          <a:endParaRPr lang="en-US"/>
        </a:p>
      </dgm:t>
    </dgm:pt>
    <dgm:pt modelId="{3AAC023F-26B4-42B6-BF97-6C6591CCEFA3}" type="pres">
      <dgm:prSet presAssocID="{C97E47A0-E9F1-421C-9046-CF80804D7C2F}" presName="parentText" presStyleLbl="node1" presStyleIdx="1" presStyleCnt="7" custScaleX="123049" custScaleY="92927">
        <dgm:presLayoutVars>
          <dgm:chMax val="0"/>
          <dgm:bulletEnabled val="1"/>
        </dgm:presLayoutVars>
      </dgm:prSet>
      <dgm:spPr/>
      <dgm:t>
        <a:bodyPr/>
        <a:lstStyle/>
        <a:p>
          <a:endParaRPr lang="en-US"/>
        </a:p>
      </dgm:t>
    </dgm:pt>
    <dgm:pt modelId="{1029B3EF-BC90-4D91-ADF3-6EB213EE1F89}" type="pres">
      <dgm:prSet presAssocID="{C97E47A0-E9F1-421C-9046-CF80804D7C2F}" presName="negativeSpace" presStyleCnt="0"/>
      <dgm:spPr/>
    </dgm:pt>
    <dgm:pt modelId="{798F2D50-3ABA-44B2-B5F9-C53B1139C518}" type="pres">
      <dgm:prSet presAssocID="{C97E47A0-E9F1-421C-9046-CF80804D7C2F}" presName="childText" presStyleLbl="conFgAcc1" presStyleIdx="1" presStyleCnt="7">
        <dgm:presLayoutVars>
          <dgm:bulletEnabled val="1"/>
        </dgm:presLayoutVars>
      </dgm:prSet>
      <dgm:spPr/>
    </dgm:pt>
    <dgm:pt modelId="{16ACD932-904D-48BE-98BD-4D24A5D2B5FD}" type="pres">
      <dgm:prSet presAssocID="{FCFFB432-47E6-4549-B5ED-7CB02723887C}" presName="spaceBetweenRectangles" presStyleCnt="0"/>
      <dgm:spPr/>
    </dgm:pt>
    <dgm:pt modelId="{D3061ACA-B7DB-4AC9-B27A-E0AB2821A633}" type="pres">
      <dgm:prSet presAssocID="{CE987825-35A9-4A97-9E51-E08481D2931A}" presName="parentLin" presStyleCnt="0"/>
      <dgm:spPr/>
    </dgm:pt>
    <dgm:pt modelId="{C90648CC-3269-42E6-A2CE-3B85FF0BB335}" type="pres">
      <dgm:prSet presAssocID="{CE987825-35A9-4A97-9E51-E08481D2931A}" presName="parentLeftMargin" presStyleLbl="node1" presStyleIdx="1" presStyleCnt="7"/>
      <dgm:spPr/>
      <dgm:t>
        <a:bodyPr/>
        <a:lstStyle/>
        <a:p>
          <a:endParaRPr lang="en-US"/>
        </a:p>
      </dgm:t>
    </dgm:pt>
    <dgm:pt modelId="{4B3E2AE3-8F4E-451E-9600-F292418D84BF}" type="pres">
      <dgm:prSet presAssocID="{CE987825-35A9-4A97-9E51-E08481D2931A}" presName="parentText" presStyleLbl="node1" presStyleIdx="2" presStyleCnt="7" custScaleX="123049" custScaleY="92927">
        <dgm:presLayoutVars>
          <dgm:chMax val="0"/>
          <dgm:bulletEnabled val="1"/>
        </dgm:presLayoutVars>
      </dgm:prSet>
      <dgm:spPr/>
      <dgm:t>
        <a:bodyPr/>
        <a:lstStyle/>
        <a:p>
          <a:endParaRPr lang="en-US"/>
        </a:p>
      </dgm:t>
    </dgm:pt>
    <dgm:pt modelId="{2654D2FD-692E-4D70-8598-10A844A0C324}" type="pres">
      <dgm:prSet presAssocID="{CE987825-35A9-4A97-9E51-E08481D2931A}" presName="negativeSpace" presStyleCnt="0"/>
      <dgm:spPr/>
    </dgm:pt>
    <dgm:pt modelId="{3B132510-CBEF-489D-BBAA-2895967191D2}" type="pres">
      <dgm:prSet presAssocID="{CE987825-35A9-4A97-9E51-E08481D2931A}" presName="childText" presStyleLbl="conFgAcc1" presStyleIdx="2" presStyleCnt="7">
        <dgm:presLayoutVars>
          <dgm:bulletEnabled val="1"/>
        </dgm:presLayoutVars>
      </dgm:prSet>
      <dgm:spPr/>
    </dgm:pt>
    <dgm:pt modelId="{1E56411A-4496-468B-8B8A-20D6B346D724}" type="pres">
      <dgm:prSet presAssocID="{9B2B3FC8-03F6-4449-ACDF-F67F683B9387}" presName="spaceBetweenRectangles" presStyleCnt="0"/>
      <dgm:spPr/>
    </dgm:pt>
    <dgm:pt modelId="{7F820C4B-D345-4ADC-88F8-287625E3CB88}" type="pres">
      <dgm:prSet presAssocID="{60ADCFE1-3B06-4B1E-816E-FAF2DD6345F9}" presName="parentLin" presStyleCnt="0"/>
      <dgm:spPr/>
    </dgm:pt>
    <dgm:pt modelId="{36DE5BF9-8221-4653-8DC5-6BB17743F014}" type="pres">
      <dgm:prSet presAssocID="{60ADCFE1-3B06-4B1E-816E-FAF2DD6345F9}" presName="parentLeftMargin" presStyleLbl="node1" presStyleIdx="2" presStyleCnt="7"/>
      <dgm:spPr/>
      <dgm:t>
        <a:bodyPr/>
        <a:lstStyle/>
        <a:p>
          <a:endParaRPr lang="en-US"/>
        </a:p>
      </dgm:t>
    </dgm:pt>
    <dgm:pt modelId="{EFE42CD5-B8FD-4943-A368-3CF209FDC862}" type="pres">
      <dgm:prSet presAssocID="{60ADCFE1-3B06-4B1E-816E-FAF2DD6345F9}" presName="parentText" presStyleLbl="node1" presStyleIdx="3" presStyleCnt="7" custScaleX="123049" custScaleY="92927" custLinFactNeighborX="10056" custLinFactNeighborY="-3538">
        <dgm:presLayoutVars>
          <dgm:chMax val="0"/>
          <dgm:bulletEnabled val="1"/>
        </dgm:presLayoutVars>
      </dgm:prSet>
      <dgm:spPr/>
      <dgm:t>
        <a:bodyPr/>
        <a:lstStyle/>
        <a:p>
          <a:endParaRPr lang="en-US"/>
        </a:p>
      </dgm:t>
    </dgm:pt>
    <dgm:pt modelId="{628A3900-DC09-442D-9155-7393727A6337}" type="pres">
      <dgm:prSet presAssocID="{60ADCFE1-3B06-4B1E-816E-FAF2DD6345F9}" presName="negativeSpace" presStyleCnt="0"/>
      <dgm:spPr/>
    </dgm:pt>
    <dgm:pt modelId="{058CFEBF-0C95-4D3A-9320-85069B92100B}" type="pres">
      <dgm:prSet presAssocID="{60ADCFE1-3B06-4B1E-816E-FAF2DD6345F9}" presName="childText" presStyleLbl="conFgAcc1" presStyleIdx="3" presStyleCnt="7">
        <dgm:presLayoutVars>
          <dgm:bulletEnabled val="1"/>
        </dgm:presLayoutVars>
      </dgm:prSet>
      <dgm:spPr/>
    </dgm:pt>
    <dgm:pt modelId="{79CF80F6-2BB1-411D-B319-1F7D896F944E}" type="pres">
      <dgm:prSet presAssocID="{A75A6D9E-9FF9-48EC-80B5-7F0DFF70A683}" presName="spaceBetweenRectangles" presStyleCnt="0"/>
      <dgm:spPr/>
    </dgm:pt>
    <dgm:pt modelId="{CEEA3201-0BCD-4FB0-A792-CB54D808EE62}" type="pres">
      <dgm:prSet presAssocID="{CDC9A3A8-1591-4A43-AEF3-5D233F7F24F3}" presName="parentLin" presStyleCnt="0"/>
      <dgm:spPr/>
    </dgm:pt>
    <dgm:pt modelId="{D66DDDAF-7D98-4E1B-A109-954BE6BAB939}" type="pres">
      <dgm:prSet presAssocID="{CDC9A3A8-1591-4A43-AEF3-5D233F7F24F3}" presName="parentLeftMargin" presStyleLbl="node1" presStyleIdx="3" presStyleCnt="7"/>
      <dgm:spPr/>
      <dgm:t>
        <a:bodyPr/>
        <a:lstStyle/>
        <a:p>
          <a:endParaRPr lang="en-US"/>
        </a:p>
      </dgm:t>
    </dgm:pt>
    <dgm:pt modelId="{3C3600FE-1560-4B4D-A533-602B1E932BA2}" type="pres">
      <dgm:prSet presAssocID="{CDC9A3A8-1591-4A43-AEF3-5D233F7F24F3}" presName="parentText" presStyleLbl="node1" presStyleIdx="4" presStyleCnt="7" custScaleX="123049" custScaleY="92927">
        <dgm:presLayoutVars>
          <dgm:chMax val="0"/>
          <dgm:bulletEnabled val="1"/>
        </dgm:presLayoutVars>
      </dgm:prSet>
      <dgm:spPr/>
      <dgm:t>
        <a:bodyPr/>
        <a:lstStyle/>
        <a:p>
          <a:endParaRPr lang="en-US"/>
        </a:p>
      </dgm:t>
    </dgm:pt>
    <dgm:pt modelId="{4C4C174D-DDAA-4026-B805-B0EE2418330F}" type="pres">
      <dgm:prSet presAssocID="{CDC9A3A8-1591-4A43-AEF3-5D233F7F24F3}" presName="negativeSpace" presStyleCnt="0"/>
      <dgm:spPr/>
    </dgm:pt>
    <dgm:pt modelId="{1B14EFE2-E5BD-4C22-A02F-D45357FD3776}" type="pres">
      <dgm:prSet presAssocID="{CDC9A3A8-1591-4A43-AEF3-5D233F7F24F3}" presName="childText" presStyleLbl="conFgAcc1" presStyleIdx="4" presStyleCnt="7">
        <dgm:presLayoutVars>
          <dgm:bulletEnabled val="1"/>
        </dgm:presLayoutVars>
      </dgm:prSet>
      <dgm:spPr/>
    </dgm:pt>
    <dgm:pt modelId="{DB936984-1898-49C6-86BB-026BCB45CC7F}" type="pres">
      <dgm:prSet presAssocID="{F2B05708-4920-403F-8167-0A615B7301F8}" presName="spaceBetweenRectangles" presStyleCnt="0"/>
      <dgm:spPr/>
    </dgm:pt>
    <dgm:pt modelId="{C33E5A2A-20CF-48A8-9A04-F3AB9518A960}" type="pres">
      <dgm:prSet presAssocID="{1F267536-1DDA-4EC0-8230-8A4171CABB96}" presName="parentLin" presStyleCnt="0"/>
      <dgm:spPr/>
    </dgm:pt>
    <dgm:pt modelId="{83C16BCF-ED89-43E8-A9CE-9C0C1F41B757}" type="pres">
      <dgm:prSet presAssocID="{1F267536-1DDA-4EC0-8230-8A4171CABB96}" presName="parentLeftMargin" presStyleLbl="node1" presStyleIdx="4" presStyleCnt="7"/>
      <dgm:spPr/>
      <dgm:t>
        <a:bodyPr/>
        <a:lstStyle/>
        <a:p>
          <a:endParaRPr lang="en-US"/>
        </a:p>
      </dgm:t>
    </dgm:pt>
    <dgm:pt modelId="{41964381-D178-494F-B379-B243252174B8}" type="pres">
      <dgm:prSet presAssocID="{1F267536-1DDA-4EC0-8230-8A4171CABB96}" presName="parentText" presStyleLbl="node1" presStyleIdx="5" presStyleCnt="7" custScaleX="123049" custScaleY="92927">
        <dgm:presLayoutVars>
          <dgm:chMax val="0"/>
          <dgm:bulletEnabled val="1"/>
        </dgm:presLayoutVars>
      </dgm:prSet>
      <dgm:spPr/>
      <dgm:t>
        <a:bodyPr/>
        <a:lstStyle/>
        <a:p>
          <a:endParaRPr lang="en-US"/>
        </a:p>
      </dgm:t>
    </dgm:pt>
    <dgm:pt modelId="{30965381-05EE-4242-B2E1-2FA02023DF56}" type="pres">
      <dgm:prSet presAssocID="{1F267536-1DDA-4EC0-8230-8A4171CABB96}" presName="negativeSpace" presStyleCnt="0"/>
      <dgm:spPr/>
    </dgm:pt>
    <dgm:pt modelId="{2DA5480D-6ABB-4370-97BE-9524FFF1D28D}" type="pres">
      <dgm:prSet presAssocID="{1F267536-1DDA-4EC0-8230-8A4171CABB96}" presName="childText" presStyleLbl="conFgAcc1" presStyleIdx="5" presStyleCnt="7">
        <dgm:presLayoutVars>
          <dgm:bulletEnabled val="1"/>
        </dgm:presLayoutVars>
      </dgm:prSet>
      <dgm:spPr/>
    </dgm:pt>
    <dgm:pt modelId="{0ED072BB-A5CA-4E3E-BE41-41BEB663AB48}" type="pres">
      <dgm:prSet presAssocID="{75862A44-83E7-4C74-9C87-9FB21AEC62D9}" presName="spaceBetweenRectangles" presStyleCnt="0"/>
      <dgm:spPr/>
    </dgm:pt>
    <dgm:pt modelId="{92016C96-B5AD-40A6-821A-70FC1D5894B0}" type="pres">
      <dgm:prSet presAssocID="{879DB100-E2B4-4AFA-83ED-B61A36C1142D}" presName="parentLin" presStyleCnt="0"/>
      <dgm:spPr/>
    </dgm:pt>
    <dgm:pt modelId="{10269691-9D75-4A09-A406-38C6DB802674}" type="pres">
      <dgm:prSet presAssocID="{879DB100-E2B4-4AFA-83ED-B61A36C1142D}" presName="parentLeftMargin" presStyleLbl="node1" presStyleIdx="5" presStyleCnt="7"/>
      <dgm:spPr/>
      <dgm:t>
        <a:bodyPr/>
        <a:lstStyle/>
        <a:p>
          <a:endParaRPr lang="en-US"/>
        </a:p>
      </dgm:t>
    </dgm:pt>
    <dgm:pt modelId="{6B60511A-499C-43EF-AEDD-9558273616C2}" type="pres">
      <dgm:prSet presAssocID="{879DB100-E2B4-4AFA-83ED-B61A36C1142D}" presName="parentText" presStyleLbl="node1" presStyleIdx="6" presStyleCnt="7" custScaleX="122991" custScaleY="92927">
        <dgm:presLayoutVars>
          <dgm:chMax val="0"/>
          <dgm:bulletEnabled val="1"/>
        </dgm:presLayoutVars>
      </dgm:prSet>
      <dgm:spPr/>
      <dgm:t>
        <a:bodyPr/>
        <a:lstStyle/>
        <a:p>
          <a:endParaRPr lang="en-US"/>
        </a:p>
      </dgm:t>
    </dgm:pt>
    <dgm:pt modelId="{977C7194-45F8-4D96-8CB7-F003613D6451}" type="pres">
      <dgm:prSet presAssocID="{879DB100-E2B4-4AFA-83ED-B61A36C1142D}" presName="negativeSpace" presStyleCnt="0"/>
      <dgm:spPr/>
    </dgm:pt>
    <dgm:pt modelId="{3C5F9FE4-E64F-4D78-80EF-6C314E28652C}" type="pres">
      <dgm:prSet presAssocID="{879DB100-E2B4-4AFA-83ED-B61A36C1142D}" presName="childText" presStyleLbl="conFgAcc1" presStyleIdx="6" presStyleCnt="7">
        <dgm:presLayoutVars>
          <dgm:bulletEnabled val="1"/>
        </dgm:presLayoutVars>
      </dgm:prSet>
      <dgm:spPr/>
    </dgm:pt>
  </dgm:ptLst>
  <dgm:cxnLst>
    <dgm:cxn modelId="{2811F517-7173-48F9-A448-B8D67759A80E}" type="presOf" srcId="{FAD276A2-B23E-4FD0-8D91-5D585493661C}" destId="{7574CAB0-2476-45F7-B179-F2FE8B2EC7F1}" srcOrd="0" destOrd="0" presId="urn:microsoft.com/office/officeart/2005/8/layout/list1"/>
    <dgm:cxn modelId="{6E012B3C-EE24-4F87-AC2F-FA9FC15F4FD4}" srcId="{FAD276A2-B23E-4FD0-8D91-5D585493661C}" destId="{879DB100-E2B4-4AFA-83ED-B61A36C1142D}" srcOrd="6" destOrd="0" parTransId="{33E98B8E-4656-4068-B920-6C7FC303A096}" sibTransId="{D5D4F201-C1F4-41F7-A815-9D3A06A23F42}"/>
    <dgm:cxn modelId="{4DC42337-A40A-485E-8270-DC9DBBCA0271}" type="presOf" srcId="{879DB100-E2B4-4AFA-83ED-B61A36C1142D}" destId="{10269691-9D75-4A09-A406-38C6DB802674}" srcOrd="0" destOrd="0" presId="urn:microsoft.com/office/officeart/2005/8/layout/list1"/>
    <dgm:cxn modelId="{2242DD94-AD95-4FCB-91FF-25BFC7388EEC}" srcId="{FAD276A2-B23E-4FD0-8D91-5D585493661C}" destId="{C97E47A0-E9F1-421C-9046-CF80804D7C2F}" srcOrd="1" destOrd="0" parTransId="{0A86FCC9-1818-4F6C-A2D4-9EBD1152F65A}" sibTransId="{FCFFB432-47E6-4549-B5ED-7CB02723887C}"/>
    <dgm:cxn modelId="{CB666C54-6BAA-428B-B0BE-B48787CC672E}" srcId="{FAD276A2-B23E-4FD0-8D91-5D585493661C}" destId="{1F267536-1DDA-4EC0-8230-8A4171CABB96}" srcOrd="5" destOrd="0" parTransId="{10241E00-5219-4C97-9FB7-C14629DEE074}" sibTransId="{75862A44-83E7-4C74-9C87-9FB21AEC62D9}"/>
    <dgm:cxn modelId="{7962A49E-DD8E-4C07-90A0-601466A5176B}" srcId="{FAD276A2-B23E-4FD0-8D91-5D585493661C}" destId="{CE987825-35A9-4A97-9E51-E08481D2931A}" srcOrd="2" destOrd="0" parTransId="{06B5446A-CD80-45AA-B1A9-00CF822CE5C7}" sibTransId="{9B2B3FC8-03F6-4449-ACDF-F67F683B9387}"/>
    <dgm:cxn modelId="{5D14FAE8-E705-4244-946F-E73A9C5C03EF}" type="presOf" srcId="{F758FF00-2DEB-4E59-B92A-E80152D910D0}" destId="{076714B5-9704-4E58-B570-87BD3EFED2EB}" srcOrd="1" destOrd="0" presId="urn:microsoft.com/office/officeart/2005/8/layout/list1"/>
    <dgm:cxn modelId="{1AD2A700-1947-4597-8E38-A1B81AA54E33}" type="presOf" srcId="{60ADCFE1-3B06-4B1E-816E-FAF2DD6345F9}" destId="{EFE42CD5-B8FD-4943-A368-3CF209FDC862}" srcOrd="1" destOrd="0" presId="urn:microsoft.com/office/officeart/2005/8/layout/list1"/>
    <dgm:cxn modelId="{CAADF8C5-2FD5-41E5-AE13-379C8A2D4421}" type="presOf" srcId="{1F267536-1DDA-4EC0-8230-8A4171CABB96}" destId="{41964381-D178-494F-B379-B243252174B8}" srcOrd="1" destOrd="0" presId="urn:microsoft.com/office/officeart/2005/8/layout/list1"/>
    <dgm:cxn modelId="{4211D593-291B-4AC2-B44C-742AB78598B4}" type="presOf" srcId="{879DB100-E2B4-4AFA-83ED-B61A36C1142D}" destId="{6B60511A-499C-43EF-AEDD-9558273616C2}" srcOrd="1" destOrd="0" presId="urn:microsoft.com/office/officeart/2005/8/layout/list1"/>
    <dgm:cxn modelId="{C2C8F735-1BCD-4E6A-A164-BC2816F2D908}" type="presOf" srcId="{CDC9A3A8-1591-4A43-AEF3-5D233F7F24F3}" destId="{3C3600FE-1560-4B4D-A533-602B1E932BA2}" srcOrd="1" destOrd="0" presId="urn:microsoft.com/office/officeart/2005/8/layout/list1"/>
    <dgm:cxn modelId="{996EAAF9-BFE8-429E-A24C-7AA583461938}" srcId="{FAD276A2-B23E-4FD0-8D91-5D585493661C}" destId="{CDC9A3A8-1591-4A43-AEF3-5D233F7F24F3}" srcOrd="4" destOrd="0" parTransId="{7C89C127-0586-4BEC-BE9C-BB86FEE7EFD8}" sibTransId="{F2B05708-4920-403F-8167-0A615B7301F8}"/>
    <dgm:cxn modelId="{2042A101-F97F-456B-A9F8-489350028ED1}" type="presOf" srcId="{60ADCFE1-3B06-4B1E-816E-FAF2DD6345F9}" destId="{36DE5BF9-8221-4653-8DC5-6BB17743F014}" srcOrd="0" destOrd="0" presId="urn:microsoft.com/office/officeart/2005/8/layout/list1"/>
    <dgm:cxn modelId="{5A2B05AC-2F30-4912-A59E-2453A81FFBF8}" type="presOf" srcId="{C97E47A0-E9F1-421C-9046-CF80804D7C2F}" destId="{3AAC023F-26B4-42B6-BF97-6C6591CCEFA3}" srcOrd="1" destOrd="0" presId="urn:microsoft.com/office/officeart/2005/8/layout/list1"/>
    <dgm:cxn modelId="{459A893E-5576-438E-AC71-D1152215899E}" type="presOf" srcId="{C97E47A0-E9F1-421C-9046-CF80804D7C2F}" destId="{45A809D3-9759-4B95-8253-700DF8E161EA}" srcOrd="0" destOrd="0" presId="urn:microsoft.com/office/officeart/2005/8/layout/list1"/>
    <dgm:cxn modelId="{D4EE31A4-0CB4-45B6-9057-D5E87FFD324A}" type="presOf" srcId="{F758FF00-2DEB-4E59-B92A-E80152D910D0}" destId="{C379C167-693B-43AC-A28C-F8CBBA33E2F3}" srcOrd="0" destOrd="0" presId="urn:microsoft.com/office/officeart/2005/8/layout/list1"/>
    <dgm:cxn modelId="{56CCB789-1A30-4B2B-87C8-A7E73006AD40}" type="presOf" srcId="{1F267536-1DDA-4EC0-8230-8A4171CABB96}" destId="{83C16BCF-ED89-43E8-A9CE-9C0C1F41B757}" srcOrd="0" destOrd="0" presId="urn:microsoft.com/office/officeart/2005/8/layout/list1"/>
    <dgm:cxn modelId="{7A0A278E-4049-4696-9154-EBDC30235A81}" srcId="{FAD276A2-B23E-4FD0-8D91-5D585493661C}" destId="{60ADCFE1-3B06-4B1E-816E-FAF2DD6345F9}" srcOrd="3" destOrd="0" parTransId="{A98CD7F2-4A18-4F70-B419-02D711D7B603}" sibTransId="{A75A6D9E-9FF9-48EC-80B5-7F0DFF70A683}"/>
    <dgm:cxn modelId="{753BD6CC-AD64-4FE5-B532-DF114768968F}" type="presOf" srcId="{CE987825-35A9-4A97-9E51-E08481D2931A}" destId="{C90648CC-3269-42E6-A2CE-3B85FF0BB335}" srcOrd="0" destOrd="0" presId="urn:microsoft.com/office/officeart/2005/8/layout/list1"/>
    <dgm:cxn modelId="{9EACD7BB-80E3-434C-9666-F7912A4E1572}" srcId="{FAD276A2-B23E-4FD0-8D91-5D585493661C}" destId="{F758FF00-2DEB-4E59-B92A-E80152D910D0}" srcOrd="0" destOrd="0" parTransId="{E41DA75A-C7BE-47CA-ACDC-9A9891AB3D06}" sibTransId="{202FA7DB-7428-45B1-9CA5-428BC224EA96}"/>
    <dgm:cxn modelId="{5CAFA792-4E0C-4950-AC4C-E37AC2AA555E}" type="presOf" srcId="{CE987825-35A9-4A97-9E51-E08481D2931A}" destId="{4B3E2AE3-8F4E-451E-9600-F292418D84BF}" srcOrd="1" destOrd="0" presId="urn:microsoft.com/office/officeart/2005/8/layout/list1"/>
    <dgm:cxn modelId="{50EBB68E-2337-43D6-AED3-EC31FB110C42}" type="presOf" srcId="{CDC9A3A8-1591-4A43-AEF3-5D233F7F24F3}" destId="{D66DDDAF-7D98-4E1B-A109-954BE6BAB939}" srcOrd="0" destOrd="0" presId="urn:microsoft.com/office/officeart/2005/8/layout/list1"/>
    <dgm:cxn modelId="{4787A436-F38B-4B63-A714-5B5B41C09235}" type="presParOf" srcId="{7574CAB0-2476-45F7-B179-F2FE8B2EC7F1}" destId="{4CC8EF10-85DC-44C0-B8ED-146AB2849213}" srcOrd="0" destOrd="0" presId="urn:microsoft.com/office/officeart/2005/8/layout/list1"/>
    <dgm:cxn modelId="{E269BACE-9F1F-40A3-A022-F56B1D6820E0}" type="presParOf" srcId="{4CC8EF10-85DC-44C0-B8ED-146AB2849213}" destId="{C379C167-693B-43AC-A28C-F8CBBA33E2F3}" srcOrd="0" destOrd="0" presId="urn:microsoft.com/office/officeart/2005/8/layout/list1"/>
    <dgm:cxn modelId="{6E59A797-30CE-4E93-990F-5FE56A41D146}" type="presParOf" srcId="{4CC8EF10-85DC-44C0-B8ED-146AB2849213}" destId="{076714B5-9704-4E58-B570-87BD3EFED2EB}" srcOrd="1" destOrd="0" presId="urn:microsoft.com/office/officeart/2005/8/layout/list1"/>
    <dgm:cxn modelId="{056931B4-CA09-4CFF-B451-FB826086CD4C}" type="presParOf" srcId="{7574CAB0-2476-45F7-B179-F2FE8B2EC7F1}" destId="{8D75E35D-8996-433E-A3CB-EEEA44D235E1}" srcOrd="1" destOrd="0" presId="urn:microsoft.com/office/officeart/2005/8/layout/list1"/>
    <dgm:cxn modelId="{2D31C987-4941-4FA1-AE99-7AE5B2474FC7}" type="presParOf" srcId="{7574CAB0-2476-45F7-B179-F2FE8B2EC7F1}" destId="{976DDBED-A724-460C-B7E5-D05350AA9297}" srcOrd="2" destOrd="0" presId="urn:microsoft.com/office/officeart/2005/8/layout/list1"/>
    <dgm:cxn modelId="{8621932A-54C9-4B9C-9716-B3FC6E2A7C86}" type="presParOf" srcId="{7574CAB0-2476-45F7-B179-F2FE8B2EC7F1}" destId="{F0471AC8-8D7D-4639-9E3C-DA04FAFD81D4}" srcOrd="3" destOrd="0" presId="urn:microsoft.com/office/officeart/2005/8/layout/list1"/>
    <dgm:cxn modelId="{F3DF1BCB-0B32-462C-9D55-A16F4AEF63A4}" type="presParOf" srcId="{7574CAB0-2476-45F7-B179-F2FE8B2EC7F1}" destId="{5288C87C-46D0-4A91-B0CB-2484BD715BBA}" srcOrd="4" destOrd="0" presId="urn:microsoft.com/office/officeart/2005/8/layout/list1"/>
    <dgm:cxn modelId="{068316EA-249B-4129-ADB0-E8B71A32D3F7}" type="presParOf" srcId="{5288C87C-46D0-4A91-B0CB-2484BD715BBA}" destId="{45A809D3-9759-4B95-8253-700DF8E161EA}" srcOrd="0" destOrd="0" presId="urn:microsoft.com/office/officeart/2005/8/layout/list1"/>
    <dgm:cxn modelId="{20D71A2D-9000-408C-9561-27479EFFA907}" type="presParOf" srcId="{5288C87C-46D0-4A91-B0CB-2484BD715BBA}" destId="{3AAC023F-26B4-42B6-BF97-6C6591CCEFA3}" srcOrd="1" destOrd="0" presId="urn:microsoft.com/office/officeart/2005/8/layout/list1"/>
    <dgm:cxn modelId="{FA634C41-0874-46F7-87CB-B14272D36B07}" type="presParOf" srcId="{7574CAB0-2476-45F7-B179-F2FE8B2EC7F1}" destId="{1029B3EF-BC90-4D91-ADF3-6EB213EE1F89}" srcOrd="5" destOrd="0" presId="urn:microsoft.com/office/officeart/2005/8/layout/list1"/>
    <dgm:cxn modelId="{FDDCEB7A-72FD-4AEF-AACF-36D0FD31637F}" type="presParOf" srcId="{7574CAB0-2476-45F7-B179-F2FE8B2EC7F1}" destId="{798F2D50-3ABA-44B2-B5F9-C53B1139C518}" srcOrd="6" destOrd="0" presId="urn:microsoft.com/office/officeart/2005/8/layout/list1"/>
    <dgm:cxn modelId="{11E5A14E-F237-49D6-ACC4-06654FE99254}" type="presParOf" srcId="{7574CAB0-2476-45F7-B179-F2FE8B2EC7F1}" destId="{16ACD932-904D-48BE-98BD-4D24A5D2B5FD}" srcOrd="7" destOrd="0" presId="urn:microsoft.com/office/officeart/2005/8/layout/list1"/>
    <dgm:cxn modelId="{99311476-E989-4B51-84A4-F8301C2479F7}" type="presParOf" srcId="{7574CAB0-2476-45F7-B179-F2FE8B2EC7F1}" destId="{D3061ACA-B7DB-4AC9-B27A-E0AB2821A633}" srcOrd="8" destOrd="0" presId="urn:microsoft.com/office/officeart/2005/8/layout/list1"/>
    <dgm:cxn modelId="{13C3E781-CF24-4D6F-B3EA-76ACDF72F60C}" type="presParOf" srcId="{D3061ACA-B7DB-4AC9-B27A-E0AB2821A633}" destId="{C90648CC-3269-42E6-A2CE-3B85FF0BB335}" srcOrd="0" destOrd="0" presId="urn:microsoft.com/office/officeart/2005/8/layout/list1"/>
    <dgm:cxn modelId="{299D6819-7CF2-4F00-9BCF-386C61DD1866}" type="presParOf" srcId="{D3061ACA-B7DB-4AC9-B27A-E0AB2821A633}" destId="{4B3E2AE3-8F4E-451E-9600-F292418D84BF}" srcOrd="1" destOrd="0" presId="urn:microsoft.com/office/officeart/2005/8/layout/list1"/>
    <dgm:cxn modelId="{BFC3AB03-5F74-4E09-8F5E-05B8C203C3A8}" type="presParOf" srcId="{7574CAB0-2476-45F7-B179-F2FE8B2EC7F1}" destId="{2654D2FD-692E-4D70-8598-10A844A0C324}" srcOrd="9" destOrd="0" presId="urn:microsoft.com/office/officeart/2005/8/layout/list1"/>
    <dgm:cxn modelId="{3E26B51D-C655-468B-A8C9-CDB8022AADDF}" type="presParOf" srcId="{7574CAB0-2476-45F7-B179-F2FE8B2EC7F1}" destId="{3B132510-CBEF-489D-BBAA-2895967191D2}" srcOrd="10" destOrd="0" presId="urn:microsoft.com/office/officeart/2005/8/layout/list1"/>
    <dgm:cxn modelId="{D0EC68DA-D700-471D-BF70-CE82759549DF}" type="presParOf" srcId="{7574CAB0-2476-45F7-B179-F2FE8B2EC7F1}" destId="{1E56411A-4496-468B-8B8A-20D6B346D724}" srcOrd="11" destOrd="0" presId="urn:microsoft.com/office/officeart/2005/8/layout/list1"/>
    <dgm:cxn modelId="{B4EB2081-5470-42E7-BD87-28CC4FF681F7}" type="presParOf" srcId="{7574CAB0-2476-45F7-B179-F2FE8B2EC7F1}" destId="{7F820C4B-D345-4ADC-88F8-287625E3CB88}" srcOrd="12" destOrd="0" presId="urn:microsoft.com/office/officeart/2005/8/layout/list1"/>
    <dgm:cxn modelId="{B19DE445-6499-4778-B4B0-51A034B427E7}" type="presParOf" srcId="{7F820C4B-D345-4ADC-88F8-287625E3CB88}" destId="{36DE5BF9-8221-4653-8DC5-6BB17743F014}" srcOrd="0" destOrd="0" presId="urn:microsoft.com/office/officeart/2005/8/layout/list1"/>
    <dgm:cxn modelId="{5926BB78-6DE1-4178-B761-191E855799F8}" type="presParOf" srcId="{7F820C4B-D345-4ADC-88F8-287625E3CB88}" destId="{EFE42CD5-B8FD-4943-A368-3CF209FDC862}" srcOrd="1" destOrd="0" presId="urn:microsoft.com/office/officeart/2005/8/layout/list1"/>
    <dgm:cxn modelId="{A7CDAEF9-8985-451D-86E3-3D8A36EC4F1F}" type="presParOf" srcId="{7574CAB0-2476-45F7-B179-F2FE8B2EC7F1}" destId="{628A3900-DC09-442D-9155-7393727A6337}" srcOrd="13" destOrd="0" presId="urn:microsoft.com/office/officeart/2005/8/layout/list1"/>
    <dgm:cxn modelId="{89FEF645-4146-4C55-98AD-06D2370837DC}" type="presParOf" srcId="{7574CAB0-2476-45F7-B179-F2FE8B2EC7F1}" destId="{058CFEBF-0C95-4D3A-9320-85069B92100B}" srcOrd="14" destOrd="0" presId="urn:microsoft.com/office/officeart/2005/8/layout/list1"/>
    <dgm:cxn modelId="{64036268-3BA6-4518-9D86-AE4A550AF676}" type="presParOf" srcId="{7574CAB0-2476-45F7-B179-F2FE8B2EC7F1}" destId="{79CF80F6-2BB1-411D-B319-1F7D896F944E}" srcOrd="15" destOrd="0" presId="urn:microsoft.com/office/officeart/2005/8/layout/list1"/>
    <dgm:cxn modelId="{5D1408D2-D2C3-4D3C-8EB9-4E609EF94DF9}" type="presParOf" srcId="{7574CAB0-2476-45F7-B179-F2FE8B2EC7F1}" destId="{CEEA3201-0BCD-4FB0-A792-CB54D808EE62}" srcOrd="16" destOrd="0" presId="urn:microsoft.com/office/officeart/2005/8/layout/list1"/>
    <dgm:cxn modelId="{301ADAC9-BF1F-4E7A-B9D6-B13039FEF3BD}" type="presParOf" srcId="{CEEA3201-0BCD-4FB0-A792-CB54D808EE62}" destId="{D66DDDAF-7D98-4E1B-A109-954BE6BAB939}" srcOrd="0" destOrd="0" presId="urn:microsoft.com/office/officeart/2005/8/layout/list1"/>
    <dgm:cxn modelId="{FFDB83BB-A634-4EB8-8EBC-708B9C95124C}" type="presParOf" srcId="{CEEA3201-0BCD-4FB0-A792-CB54D808EE62}" destId="{3C3600FE-1560-4B4D-A533-602B1E932BA2}" srcOrd="1" destOrd="0" presId="urn:microsoft.com/office/officeart/2005/8/layout/list1"/>
    <dgm:cxn modelId="{586297B7-8EEF-4F74-BF50-48BB1D12B9E2}" type="presParOf" srcId="{7574CAB0-2476-45F7-B179-F2FE8B2EC7F1}" destId="{4C4C174D-DDAA-4026-B805-B0EE2418330F}" srcOrd="17" destOrd="0" presId="urn:microsoft.com/office/officeart/2005/8/layout/list1"/>
    <dgm:cxn modelId="{DCA92A9F-37C3-4D11-974E-8991F96E1887}" type="presParOf" srcId="{7574CAB0-2476-45F7-B179-F2FE8B2EC7F1}" destId="{1B14EFE2-E5BD-4C22-A02F-D45357FD3776}" srcOrd="18" destOrd="0" presId="urn:microsoft.com/office/officeart/2005/8/layout/list1"/>
    <dgm:cxn modelId="{3E131771-92BC-48B3-AA25-1B68C2E087B2}" type="presParOf" srcId="{7574CAB0-2476-45F7-B179-F2FE8B2EC7F1}" destId="{DB936984-1898-49C6-86BB-026BCB45CC7F}" srcOrd="19" destOrd="0" presId="urn:microsoft.com/office/officeart/2005/8/layout/list1"/>
    <dgm:cxn modelId="{17EF3066-1E11-4280-84E2-DC9445EB8855}" type="presParOf" srcId="{7574CAB0-2476-45F7-B179-F2FE8B2EC7F1}" destId="{C33E5A2A-20CF-48A8-9A04-F3AB9518A960}" srcOrd="20" destOrd="0" presId="urn:microsoft.com/office/officeart/2005/8/layout/list1"/>
    <dgm:cxn modelId="{11D860C4-9ABD-408A-88F0-9E013F9CA012}" type="presParOf" srcId="{C33E5A2A-20CF-48A8-9A04-F3AB9518A960}" destId="{83C16BCF-ED89-43E8-A9CE-9C0C1F41B757}" srcOrd="0" destOrd="0" presId="urn:microsoft.com/office/officeart/2005/8/layout/list1"/>
    <dgm:cxn modelId="{DFD45735-4F0B-48AD-A95B-6921B9020E79}" type="presParOf" srcId="{C33E5A2A-20CF-48A8-9A04-F3AB9518A960}" destId="{41964381-D178-494F-B379-B243252174B8}" srcOrd="1" destOrd="0" presId="urn:microsoft.com/office/officeart/2005/8/layout/list1"/>
    <dgm:cxn modelId="{D4F48952-E0B2-4E3F-BA8A-A57E42097CBB}" type="presParOf" srcId="{7574CAB0-2476-45F7-B179-F2FE8B2EC7F1}" destId="{30965381-05EE-4242-B2E1-2FA02023DF56}" srcOrd="21" destOrd="0" presId="urn:microsoft.com/office/officeart/2005/8/layout/list1"/>
    <dgm:cxn modelId="{A000D32D-112E-4E5D-9182-6B0D102BEC79}" type="presParOf" srcId="{7574CAB0-2476-45F7-B179-F2FE8B2EC7F1}" destId="{2DA5480D-6ABB-4370-97BE-9524FFF1D28D}" srcOrd="22" destOrd="0" presId="urn:microsoft.com/office/officeart/2005/8/layout/list1"/>
    <dgm:cxn modelId="{A206D4F5-8CF1-4495-ACE2-DC79D5D2976F}" type="presParOf" srcId="{7574CAB0-2476-45F7-B179-F2FE8B2EC7F1}" destId="{0ED072BB-A5CA-4E3E-BE41-41BEB663AB48}" srcOrd="23" destOrd="0" presId="urn:microsoft.com/office/officeart/2005/8/layout/list1"/>
    <dgm:cxn modelId="{A84984E2-EF5E-4B55-9246-946527D557BC}" type="presParOf" srcId="{7574CAB0-2476-45F7-B179-F2FE8B2EC7F1}" destId="{92016C96-B5AD-40A6-821A-70FC1D5894B0}" srcOrd="24" destOrd="0" presId="urn:microsoft.com/office/officeart/2005/8/layout/list1"/>
    <dgm:cxn modelId="{4F89F694-8DC8-48F9-82EE-CFCF1332F703}" type="presParOf" srcId="{92016C96-B5AD-40A6-821A-70FC1D5894B0}" destId="{10269691-9D75-4A09-A406-38C6DB802674}" srcOrd="0" destOrd="0" presId="urn:microsoft.com/office/officeart/2005/8/layout/list1"/>
    <dgm:cxn modelId="{11C4A400-2E7B-4587-8B64-C69038E3120D}" type="presParOf" srcId="{92016C96-B5AD-40A6-821A-70FC1D5894B0}" destId="{6B60511A-499C-43EF-AEDD-9558273616C2}" srcOrd="1" destOrd="0" presId="urn:microsoft.com/office/officeart/2005/8/layout/list1"/>
    <dgm:cxn modelId="{F4B74FE5-0416-45F5-B585-AE40D1CAFEE7}" type="presParOf" srcId="{7574CAB0-2476-45F7-B179-F2FE8B2EC7F1}" destId="{977C7194-45F8-4D96-8CB7-F003613D6451}" srcOrd="25" destOrd="0" presId="urn:microsoft.com/office/officeart/2005/8/layout/list1"/>
    <dgm:cxn modelId="{F201C28E-147B-4557-AD98-1652BC08DC67}" type="presParOf" srcId="{7574CAB0-2476-45F7-B179-F2FE8B2EC7F1}" destId="{3C5F9FE4-E64F-4D78-80EF-6C314E28652C}"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D276A2-B23E-4FD0-8D91-5D58549366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7E47A0-E9F1-421C-9046-CF80804D7C2F}">
      <dgm:prSet custT="1"/>
      <dgm:spPr/>
      <dgm:t>
        <a:bodyPr anchor="ctr" anchorCtr="0"/>
        <a:lstStyle/>
        <a:p>
          <a:pPr algn="l"/>
          <a:r>
            <a:rPr lang="en-US" sz="1800" dirty="0"/>
            <a:t>Provide educational information to employees</a:t>
          </a:r>
        </a:p>
      </dgm:t>
    </dgm:pt>
    <dgm:pt modelId="{0A86FCC9-1818-4F6C-A2D4-9EBD1152F65A}" type="parTrans" cxnId="{2242DD94-AD95-4FCB-91FF-25BFC7388EEC}">
      <dgm:prSet/>
      <dgm:spPr/>
      <dgm:t>
        <a:bodyPr/>
        <a:lstStyle/>
        <a:p>
          <a:endParaRPr lang="en-US"/>
        </a:p>
      </dgm:t>
    </dgm:pt>
    <dgm:pt modelId="{FCFFB432-47E6-4549-B5ED-7CB02723887C}" type="sibTrans" cxnId="{2242DD94-AD95-4FCB-91FF-25BFC7388EEC}">
      <dgm:prSet/>
      <dgm:spPr/>
      <dgm:t>
        <a:bodyPr/>
        <a:lstStyle/>
        <a:p>
          <a:endParaRPr lang="en-US"/>
        </a:p>
      </dgm:t>
    </dgm:pt>
    <dgm:pt modelId="{CE987825-35A9-4A97-9E51-E08481D2931A}">
      <dgm:prSet custT="1"/>
      <dgm:spPr/>
      <dgm:t>
        <a:bodyPr/>
        <a:lstStyle/>
        <a:p>
          <a:r>
            <a:rPr lang="en-US" sz="1800" dirty="0"/>
            <a:t>Select an approved testing laboratory</a:t>
          </a:r>
        </a:p>
      </dgm:t>
    </dgm:pt>
    <dgm:pt modelId="{06B5446A-CD80-45AA-B1A9-00CF822CE5C7}" type="parTrans" cxnId="{7962A49E-DD8E-4C07-90A0-601466A5176B}">
      <dgm:prSet/>
      <dgm:spPr/>
      <dgm:t>
        <a:bodyPr/>
        <a:lstStyle/>
        <a:p>
          <a:endParaRPr lang="en-US"/>
        </a:p>
      </dgm:t>
    </dgm:pt>
    <dgm:pt modelId="{9B2B3FC8-03F6-4449-ACDF-F67F683B9387}" type="sibTrans" cxnId="{7962A49E-DD8E-4C07-90A0-601466A5176B}">
      <dgm:prSet/>
      <dgm:spPr/>
      <dgm:t>
        <a:bodyPr/>
        <a:lstStyle/>
        <a:p>
          <a:endParaRPr lang="en-US"/>
        </a:p>
      </dgm:t>
    </dgm:pt>
    <dgm:pt modelId="{60ADCFE1-3B06-4B1E-816E-FAF2DD6345F9}">
      <dgm:prSet custT="1"/>
      <dgm:spPr/>
      <dgm:t>
        <a:bodyPr/>
        <a:lstStyle/>
        <a:p>
          <a:r>
            <a:rPr lang="en-US" sz="1800" dirty="0"/>
            <a:t>Establish</a:t>
          </a:r>
          <a:r>
            <a:rPr lang="en-US" sz="1800" baseline="0" dirty="0"/>
            <a:t> testing procedures</a:t>
          </a:r>
          <a:endParaRPr lang="en-US" sz="1800" dirty="0"/>
        </a:p>
      </dgm:t>
    </dgm:pt>
    <dgm:pt modelId="{A98CD7F2-4A18-4F70-B419-02D711D7B603}" type="parTrans" cxnId="{7A0A278E-4049-4696-9154-EBDC30235A81}">
      <dgm:prSet/>
      <dgm:spPr/>
      <dgm:t>
        <a:bodyPr/>
        <a:lstStyle/>
        <a:p>
          <a:endParaRPr lang="en-US"/>
        </a:p>
      </dgm:t>
    </dgm:pt>
    <dgm:pt modelId="{A75A6D9E-9FF9-48EC-80B5-7F0DFF70A683}" type="sibTrans" cxnId="{7A0A278E-4049-4696-9154-EBDC30235A81}">
      <dgm:prSet/>
      <dgm:spPr/>
      <dgm:t>
        <a:bodyPr/>
        <a:lstStyle/>
        <a:p>
          <a:endParaRPr lang="en-US"/>
        </a:p>
      </dgm:t>
    </dgm:pt>
    <dgm:pt modelId="{CDC9A3A8-1591-4A43-AEF3-5D233F7F24F3}">
      <dgm:prSet custT="1"/>
      <dgm:spPr/>
      <dgm:t>
        <a:bodyPr/>
        <a:lstStyle/>
        <a:p>
          <a:r>
            <a:rPr lang="en-US" sz="1800" dirty="0"/>
            <a:t>Identify a medical review officer (confidentiality guidelines)</a:t>
          </a:r>
        </a:p>
      </dgm:t>
    </dgm:pt>
    <dgm:pt modelId="{7C89C127-0586-4BEC-BE9C-BB86FEE7EFD8}" type="parTrans" cxnId="{996EAAF9-BFE8-429E-A24C-7AA583461938}">
      <dgm:prSet/>
      <dgm:spPr/>
      <dgm:t>
        <a:bodyPr/>
        <a:lstStyle/>
        <a:p>
          <a:endParaRPr lang="en-US"/>
        </a:p>
      </dgm:t>
    </dgm:pt>
    <dgm:pt modelId="{F2B05708-4920-403F-8167-0A615B7301F8}" type="sibTrans" cxnId="{996EAAF9-BFE8-429E-A24C-7AA583461938}">
      <dgm:prSet/>
      <dgm:spPr/>
      <dgm:t>
        <a:bodyPr/>
        <a:lstStyle/>
        <a:p>
          <a:endParaRPr lang="en-US"/>
        </a:p>
      </dgm:t>
    </dgm:pt>
    <dgm:pt modelId="{1F267536-1DDA-4EC0-8230-8A4171CABB96}">
      <dgm:prSet custT="1"/>
      <dgm:spPr/>
      <dgm:t>
        <a:bodyPr/>
        <a:lstStyle/>
        <a:p>
          <a:r>
            <a:rPr lang="en-US" sz="1800" dirty="0"/>
            <a:t>Introduce the program and provide training</a:t>
          </a:r>
        </a:p>
      </dgm:t>
    </dgm:pt>
    <dgm:pt modelId="{10241E00-5219-4C97-9FB7-C14629DEE074}" type="parTrans" cxnId="{CB666C54-6BAA-428B-B0BE-B48787CC672E}">
      <dgm:prSet/>
      <dgm:spPr/>
      <dgm:t>
        <a:bodyPr/>
        <a:lstStyle/>
        <a:p>
          <a:endParaRPr lang="en-US"/>
        </a:p>
      </dgm:t>
    </dgm:pt>
    <dgm:pt modelId="{75862A44-83E7-4C74-9C87-9FB21AEC62D9}" type="sibTrans" cxnId="{CB666C54-6BAA-428B-B0BE-B48787CC672E}">
      <dgm:prSet/>
      <dgm:spPr/>
      <dgm:t>
        <a:bodyPr/>
        <a:lstStyle/>
        <a:p>
          <a:endParaRPr lang="en-US"/>
        </a:p>
      </dgm:t>
    </dgm:pt>
    <dgm:pt modelId="{879DB100-E2B4-4AFA-83ED-B61A36C1142D}">
      <dgm:prSet custT="1"/>
      <dgm:spPr/>
      <dgm:t>
        <a:bodyPr/>
        <a:lstStyle/>
        <a:p>
          <a:r>
            <a:rPr lang="en-US" sz="1800" dirty="0"/>
            <a:t>Submit premium credit application to Summit annually</a:t>
          </a:r>
        </a:p>
      </dgm:t>
    </dgm:pt>
    <dgm:pt modelId="{33E98B8E-4656-4068-B920-6C7FC303A096}" type="parTrans" cxnId="{6E012B3C-EE24-4F87-AC2F-FA9FC15F4FD4}">
      <dgm:prSet/>
      <dgm:spPr/>
      <dgm:t>
        <a:bodyPr/>
        <a:lstStyle/>
        <a:p>
          <a:endParaRPr lang="en-US"/>
        </a:p>
      </dgm:t>
    </dgm:pt>
    <dgm:pt modelId="{D5D4F201-C1F4-41F7-A815-9D3A06A23F42}" type="sibTrans" cxnId="{6E012B3C-EE24-4F87-AC2F-FA9FC15F4FD4}">
      <dgm:prSet/>
      <dgm:spPr/>
      <dgm:t>
        <a:bodyPr/>
        <a:lstStyle/>
        <a:p>
          <a:endParaRPr lang="en-US"/>
        </a:p>
      </dgm:t>
    </dgm:pt>
    <dgm:pt modelId="{F758FF00-2DEB-4E59-B92A-E80152D910D0}">
      <dgm:prSet custT="1"/>
      <dgm:spPr/>
      <dgm:t>
        <a:bodyPr/>
        <a:lstStyle/>
        <a:p>
          <a:r>
            <a:rPr lang="en-US" sz="1800" dirty="0"/>
            <a:t>Inform</a:t>
          </a:r>
          <a:r>
            <a:rPr lang="en-US" sz="1800" baseline="0" dirty="0"/>
            <a:t> employees of your drug testing policy</a:t>
          </a:r>
          <a:endParaRPr lang="en-US" sz="1800" dirty="0"/>
        </a:p>
      </dgm:t>
    </dgm:pt>
    <dgm:pt modelId="{E41DA75A-C7BE-47CA-ACDC-9A9891AB3D06}" type="parTrans" cxnId="{9EACD7BB-80E3-434C-9666-F7912A4E1572}">
      <dgm:prSet/>
      <dgm:spPr/>
      <dgm:t>
        <a:bodyPr/>
        <a:lstStyle/>
        <a:p>
          <a:endParaRPr lang="en-US"/>
        </a:p>
      </dgm:t>
    </dgm:pt>
    <dgm:pt modelId="{202FA7DB-7428-45B1-9CA5-428BC224EA96}" type="sibTrans" cxnId="{9EACD7BB-80E3-434C-9666-F7912A4E1572}">
      <dgm:prSet/>
      <dgm:spPr/>
      <dgm:t>
        <a:bodyPr/>
        <a:lstStyle/>
        <a:p>
          <a:endParaRPr lang="en-US"/>
        </a:p>
      </dgm:t>
    </dgm:pt>
    <dgm:pt modelId="{7574CAB0-2476-45F7-B179-F2FE8B2EC7F1}" type="pres">
      <dgm:prSet presAssocID="{FAD276A2-B23E-4FD0-8D91-5D585493661C}" presName="linear" presStyleCnt="0">
        <dgm:presLayoutVars>
          <dgm:dir/>
          <dgm:animLvl val="lvl"/>
          <dgm:resizeHandles val="exact"/>
        </dgm:presLayoutVars>
      </dgm:prSet>
      <dgm:spPr/>
      <dgm:t>
        <a:bodyPr/>
        <a:lstStyle/>
        <a:p>
          <a:endParaRPr lang="en-US"/>
        </a:p>
      </dgm:t>
    </dgm:pt>
    <dgm:pt modelId="{4CC8EF10-85DC-44C0-B8ED-146AB2849213}" type="pres">
      <dgm:prSet presAssocID="{F758FF00-2DEB-4E59-B92A-E80152D910D0}" presName="parentLin" presStyleCnt="0"/>
      <dgm:spPr/>
    </dgm:pt>
    <dgm:pt modelId="{C379C167-693B-43AC-A28C-F8CBBA33E2F3}" type="pres">
      <dgm:prSet presAssocID="{F758FF00-2DEB-4E59-B92A-E80152D910D0}" presName="parentLeftMargin" presStyleLbl="node1" presStyleIdx="0" presStyleCnt="7"/>
      <dgm:spPr/>
      <dgm:t>
        <a:bodyPr/>
        <a:lstStyle/>
        <a:p>
          <a:endParaRPr lang="en-US"/>
        </a:p>
      </dgm:t>
    </dgm:pt>
    <dgm:pt modelId="{076714B5-9704-4E58-B570-87BD3EFED2EB}" type="pres">
      <dgm:prSet presAssocID="{F758FF00-2DEB-4E59-B92A-E80152D910D0}" presName="parentText" presStyleLbl="node1" presStyleIdx="0" presStyleCnt="7" custScaleX="123049" custScaleY="92927">
        <dgm:presLayoutVars>
          <dgm:chMax val="0"/>
          <dgm:bulletEnabled val="1"/>
        </dgm:presLayoutVars>
      </dgm:prSet>
      <dgm:spPr/>
      <dgm:t>
        <a:bodyPr/>
        <a:lstStyle/>
        <a:p>
          <a:endParaRPr lang="en-US"/>
        </a:p>
      </dgm:t>
    </dgm:pt>
    <dgm:pt modelId="{8D75E35D-8996-433E-A3CB-EEEA44D235E1}" type="pres">
      <dgm:prSet presAssocID="{F758FF00-2DEB-4E59-B92A-E80152D910D0}" presName="negativeSpace" presStyleCnt="0"/>
      <dgm:spPr/>
    </dgm:pt>
    <dgm:pt modelId="{976DDBED-A724-460C-B7E5-D05350AA9297}" type="pres">
      <dgm:prSet presAssocID="{F758FF00-2DEB-4E59-B92A-E80152D910D0}" presName="childText" presStyleLbl="conFgAcc1" presStyleIdx="0" presStyleCnt="7">
        <dgm:presLayoutVars>
          <dgm:bulletEnabled val="1"/>
        </dgm:presLayoutVars>
      </dgm:prSet>
      <dgm:spPr/>
    </dgm:pt>
    <dgm:pt modelId="{F0471AC8-8D7D-4639-9E3C-DA04FAFD81D4}" type="pres">
      <dgm:prSet presAssocID="{202FA7DB-7428-45B1-9CA5-428BC224EA96}" presName="spaceBetweenRectangles" presStyleCnt="0"/>
      <dgm:spPr/>
    </dgm:pt>
    <dgm:pt modelId="{5288C87C-46D0-4A91-B0CB-2484BD715BBA}" type="pres">
      <dgm:prSet presAssocID="{C97E47A0-E9F1-421C-9046-CF80804D7C2F}" presName="parentLin" presStyleCnt="0"/>
      <dgm:spPr/>
    </dgm:pt>
    <dgm:pt modelId="{45A809D3-9759-4B95-8253-700DF8E161EA}" type="pres">
      <dgm:prSet presAssocID="{C97E47A0-E9F1-421C-9046-CF80804D7C2F}" presName="parentLeftMargin" presStyleLbl="node1" presStyleIdx="0" presStyleCnt="7"/>
      <dgm:spPr/>
      <dgm:t>
        <a:bodyPr/>
        <a:lstStyle/>
        <a:p>
          <a:endParaRPr lang="en-US"/>
        </a:p>
      </dgm:t>
    </dgm:pt>
    <dgm:pt modelId="{3AAC023F-26B4-42B6-BF97-6C6591CCEFA3}" type="pres">
      <dgm:prSet presAssocID="{C97E47A0-E9F1-421C-9046-CF80804D7C2F}" presName="parentText" presStyleLbl="node1" presStyleIdx="1" presStyleCnt="7" custScaleX="123049" custScaleY="92927">
        <dgm:presLayoutVars>
          <dgm:chMax val="0"/>
          <dgm:bulletEnabled val="1"/>
        </dgm:presLayoutVars>
      </dgm:prSet>
      <dgm:spPr/>
      <dgm:t>
        <a:bodyPr/>
        <a:lstStyle/>
        <a:p>
          <a:endParaRPr lang="en-US"/>
        </a:p>
      </dgm:t>
    </dgm:pt>
    <dgm:pt modelId="{1029B3EF-BC90-4D91-ADF3-6EB213EE1F89}" type="pres">
      <dgm:prSet presAssocID="{C97E47A0-E9F1-421C-9046-CF80804D7C2F}" presName="negativeSpace" presStyleCnt="0"/>
      <dgm:spPr/>
    </dgm:pt>
    <dgm:pt modelId="{798F2D50-3ABA-44B2-B5F9-C53B1139C518}" type="pres">
      <dgm:prSet presAssocID="{C97E47A0-E9F1-421C-9046-CF80804D7C2F}" presName="childText" presStyleLbl="conFgAcc1" presStyleIdx="1" presStyleCnt="7">
        <dgm:presLayoutVars>
          <dgm:bulletEnabled val="1"/>
        </dgm:presLayoutVars>
      </dgm:prSet>
      <dgm:spPr/>
    </dgm:pt>
    <dgm:pt modelId="{16ACD932-904D-48BE-98BD-4D24A5D2B5FD}" type="pres">
      <dgm:prSet presAssocID="{FCFFB432-47E6-4549-B5ED-7CB02723887C}" presName="spaceBetweenRectangles" presStyleCnt="0"/>
      <dgm:spPr/>
    </dgm:pt>
    <dgm:pt modelId="{D3061ACA-B7DB-4AC9-B27A-E0AB2821A633}" type="pres">
      <dgm:prSet presAssocID="{CE987825-35A9-4A97-9E51-E08481D2931A}" presName="parentLin" presStyleCnt="0"/>
      <dgm:spPr/>
    </dgm:pt>
    <dgm:pt modelId="{C90648CC-3269-42E6-A2CE-3B85FF0BB335}" type="pres">
      <dgm:prSet presAssocID="{CE987825-35A9-4A97-9E51-E08481D2931A}" presName="parentLeftMargin" presStyleLbl="node1" presStyleIdx="1" presStyleCnt="7"/>
      <dgm:spPr/>
      <dgm:t>
        <a:bodyPr/>
        <a:lstStyle/>
        <a:p>
          <a:endParaRPr lang="en-US"/>
        </a:p>
      </dgm:t>
    </dgm:pt>
    <dgm:pt modelId="{4B3E2AE3-8F4E-451E-9600-F292418D84BF}" type="pres">
      <dgm:prSet presAssocID="{CE987825-35A9-4A97-9E51-E08481D2931A}" presName="parentText" presStyleLbl="node1" presStyleIdx="2" presStyleCnt="7" custScaleX="123049" custScaleY="92927">
        <dgm:presLayoutVars>
          <dgm:chMax val="0"/>
          <dgm:bulletEnabled val="1"/>
        </dgm:presLayoutVars>
      </dgm:prSet>
      <dgm:spPr/>
      <dgm:t>
        <a:bodyPr/>
        <a:lstStyle/>
        <a:p>
          <a:endParaRPr lang="en-US"/>
        </a:p>
      </dgm:t>
    </dgm:pt>
    <dgm:pt modelId="{2654D2FD-692E-4D70-8598-10A844A0C324}" type="pres">
      <dgm:prSet presAssocID="{CE987825-35A9-4A97-9E51-E08481D2931A}" presName="negativeSpace" presStyleCnt="0"/>
      <dgm:spPr/>
    </dgm:pt>
    <dgm:pt modelId="{3B132510-CBEF-489D-BBAA-2895967191D2}" type="pres">
      <dgm:prSet presAssocID="{CE987825-35A9-4A97-9E51-E08481D2931A}" presName="childText" presStyleLbl="conFgAcc1" presStyleIdx="2" presStyleCnt="7">
        <dgm:presLayoutVars>
          <dgm:bulletEnabled val="1"/>
        </dgm:presLayoutVars>
      </dgm:prSet>
      <dgm:spPr/>
    </dgm:pt>
    <dgm:pt modelId="{1E56411A-4496-468B-8B8A-20D6B346D724}" type="pres">
      <dgm:prSet presAssocID="{9B2B3FC8-03F6-4449-ACDF-F67F683B9387}" presName="spaceBetweenRectangles" presStyleCnt="0"/>
      <dgm:spPr/>
    </dgm:pt>
    <dgm:pt modelId="{7F820C4B-D345-4ADC-88F8-287625E3CB88}" type="pres">
      <dgm:prSet presAssocID="{60ADCFE1-3B06-4B1E-816E-FAF2DD6345F9}" presName="parentLin" presStyleCnt="0"/>
      <dgm:spPr/>
    </dgm:pt>
    <dgm:pt modelId="{36DE5BF9-8221-4653-8DC5-6BB17743F014}" type="pres">
      <dgm:prSet presAssocID="{60ADCFE1-3B06-4B1E-816E-FAF2DD6345F9}" presName="parentLeftMargin" presStyleLbl="node1" presStyleIdx="2" presStyleCnt="7"/>
      <dgm:spPr/>
      <dgm:t>
        <a:bodyPr/>
        <a:lstStyle/>
        <a:p>
          <a:endParaRPr lang="en-US"/>
        </a:p>
      </dgm:t>
    </dgm:pt>
    <dgm:pt modelId="{EFE42CD5-B8FD-4943-A368-3CF209FDC862}" type="pres">
      <dgm:prSet presAssocID="{60ADCFE1-3B06-4B1E-816E-FAF2DD6345F9}" presName="parentText" presStyleLbl="node1" presStyleIdx="3" presStyleCnt="7" custScaleX="123049" custScaleY="92927" custLinFactNeighborX="10056" custLinFactNeighborY="-3538">
        <dgm:presLayoutVars>
          <dgm:chMax val="0"/>
          <dgm:bulletEnabled val="1"/>
        </dgm:presLayoutVars>
      </dgm:prSet>
      <dgm:spPr/>
      <dgm:t>
        <a:bodyPr/>
        <a:lstStyle/>
        <a:p>
          <a:endParaRPr lang="en-US"/>
        </a:p>
      </dgm:t>
    </dgm:pt>
    <dgm:pt modelId="{628A3900-DC09-442D-9155-7393727A6337}" type="pres">
      <dgm:prSet presAssocID="{60ADCFE1-3B06-4B1E-816E-FAF2DD6345F9}" presName="negativeSpace" presStyleCnt="0"/>
      <dgm:spPr/>
    </dgm:pt>
    <dgm:pt modelId="{058CFEBF-0C95-4D3A-9320-85069B92100B}" type="pres">
      <dgm:prSet presAssocID="{60ADCFE1-3B06-4B1E-816E-FAF2DD6345F9}" presName="childText" presStyleLbl="conFgAcc1" presStyleIdx="3" presStyleCnt="7">
        <dgm:presLayoutVars>
          <dgm:bulletEnabled val="1"/>
        </dgm:presLayoutVars>
      </dgm:prSet>
      <dgm:spPr/>
    </dgm:pt>
    <dgm:pt modelId="{79CF80F6-2BB1-411D-B319-1F7D896F944E}" type="pres">
      <dgm:prSet presAssocID="{A75A6D9E-9FF9-48EC-80B5-7F0DFF70A683}" presName="spaceBetweenRectangles" presStyleCnt="0"/>
      <dgm:spPr/>
    </dgm:pt>
    <dgm:pt modelId="{CEEA3201-0BCD-4FB0-A792-CB54D808EE62}" type="pres">
      <dgm:prSet presAssocID="{CDC9A3A8-1591-4A43-AEF3-5D233F7F24F3}" presName="parentLin" presStyleCnt="0"/>
      <dgm:spPr/>
    </dgm:pt>
    <dgm:pt modelId="{D66DDDAF-7D98-4E1B-A109-954BE6BAB939}" type="pres">
      <dgm:prSet presAssocID="{CDC9A3A8-1591-4A43-AEF3-5D233F7F24F3}" presName="parentLeftMargin" presStyleLbl="node1" presStyleIdx="3" presStyleCnt="7"/>
      <dgm:spPr/>
      <dgm:t>
        <a:bodyPr/>
        <a:lstStyle/>
        <a:p>
          <a:endParaRPr lang="en-US"/>
        </a:p>
      </dgm:t>
    </dgm:pt>
    <dgm:pt modelId="{3C3600FE-1560-4B4D-A533-602B1E932BA2}" type="pres">
      <dgm:prSet presAssocID="{CDC9A3A8-1591-4A43-AEF3-5D233F7F24F3}" presName="parentText" presStyleLbl="node1" presStyleIdx="4" presStyleCnt="7" custScaleX="123049" custScaleY="92927">
        <dgm:presLayoutVars>
          <dgm:chMax val="0"/>
          <dgm:bulletEnabled val="1"/>
        </dgm:presLayoutVars>
      </dgm:prSet>
      <dgm:spPr/>
      <dgm:t>
        <a:bodyPr/>
        <a:lstStyle/>
        <a:p>
          <a:endParaRPr lang="en-US"/>
        </a:p>
      </dgm:t>
    </dgm:pt>
    <dgm:pt modelId="{4C4C174D-DDAA-4026-B805-B0EE2418330F}" type="pres">
      <dgm:prSet presAssocID="{CDC9A3A8-1591-4A43-AEF3-5D233F7F24F3}" presName="negativeSpace" presStyleCnt="0"/>
      <dgm:spPr/>
    </dgm:pt>
    <dgm:pt modelId="{1B14EFE2-E5BD-4C22-A02F-D45357FD3776}" type="pres">
      <dgm:prSet presAssocID="{CDC9A3A8-1591-4A43-AEF3-5D233F7F24F3}" presName="childText" presStyleLbl="conFgAcc1" presStyleIdx="4" presStyleCnt="7">
        <dgm:presLayoutVars>
          <dgm:bulletEnabled val="1"/>
        </dgm:presLayoutVars>
      </dgm:prSet>
      <dgm:spPr/>
    </dgm:pt>
    <dgm:pt modelId="{DB936984-1898-49C6-86BB-026BCB45CC7F}" type="pres">
      <dgm:prSet presAssocID="{F2B05708-4920-403F-8167-0A615B7301F8}" presName="spaceBetweenRectangles" presStyleCnt="0"/>
      <dgm:spPr/>
    </dgm:pt>
    <dgm:pt modelId="{C33E5A2A-20CF-48A8-9A04-F3AB9518A960}" type="pres">
      <dgm:prSet presAssocID="{1F267536-1DDA-4EC0-8230-8A4171CABB96}" presName="parentLin" presStyleCnt="0"/>
      <dgm:spPr/>
    </dgm:pt>
    <dgm:pt modelId="{83C16BCF-ED89-43E8-A9CE-9C0C1F41B757}" type="pres">
      <dgm:prSet presAssocID="{1F267536-1DDA-4EC0-8230-8A4171CABB96}" presName="parentLeftMargin" presStyleLbl="node1" presStyleIdx="4" presStyleCnt="7"/>
      <dgm:spPr/>
      <dgm:t>
        <a:bodyPr/>
        <a:lstStyle/>
        <a:p>
          <a:endParaRPr lang="en-US"/>
        </a:p>
      </dgm:t>
    </dgm:pt>
    <dgm:pt modelId="{41964381-D178-494F-B379-B243252174B8}" type="pres">
      <dgm:prSet presAssocID="{1F267536-1DDA-4EC0-8230-8A4171CABB96}" presName="parentText" presStyleLbl="node1" presStyleIdx="5" presStyleCnt="7" custScaleX="123049" custScaleY="92927">
        <dgm:presLayoutVars>
          <dgm:chMax val="0"/>
          <dgm:bulletEnabled val="1"/>
        </dgm:presLayoutVars>
      </dgm:prSet>
      <dgm:spPr/>
      <dgm:t>
        <a:bodyPr/>
        <a:lstStyle/>
        <a:p>
          <a:endParaRPr lang="en-US"/>
        </a:p>
      </dgm:t>
    </dgm:pt>
    <dgm:pt modelId="{30965381-05EE-4242-B2E1-2FA02023DF56}" type="pres">
      <dgm:prSet presAssocID="{1F267536-1DDA-4EC0-8230-8A4171CABB96}" presName="negativeSpace" presStyleCnt="0"/>
      <dgm:spPr/>
    </dgm:pt>
    <dgm:pt modelId="{2DA5480D-6ABB-4370-97BE-9524FFF1D28D}" type="pres">
      <dgm:prSet presAssocID="{1F267536-1DDA-4EC0-8230-8A4171CABB96}" presName="childText" presStyleLbl="conFgAcc1" presStyleIdx="5" presStyleCnt="7">
        <dgm:presLayoutVars>
          <dgm:bulletEnabled val="1"/>
        </dgm:presLayoutVars>
      </dgm:prSet>
      <dgm:spPr/>
    </dgm:pt>
    <dgm:pt modelId="{0ED072BB-A5CA-4E3E-BE41-41BEB663AB48}" type="pres">
      <dgm:prSet presAssocID="{75862A44-83E7-4C74-9C87-9FB21AEC62D9}" presName="spaceBetweenRectangles" presStyleCnt="0"/>
      <dgm:spPr/>
    </dgm:pt>
    <dgm:pt modelId="{92016C96-B5AD-40A6-821A-70FC1D5894B0}" type="pres">
      <dgm:prSet presAssocID="{879DB100-E2B4-4AFA-83ED-B61A36C1142D}" presName="parentLin" presStyleCnt="0"/>
      <dgm:spPr/>
    </dgm:pt>
    <dgm:pt modelId="{10269691-9D75-4A09-A406-38C6DB802674}" type="pres">
      <dgm:prSet presAssocID="{879DB100-E2B4-4AFA-83ED-B61A36C1142D}" presName="parentLeftMargin" presStyleLbl="node1" presStyleIdx="5" presStyleCnt="7"/>
      <dgm:spPr/>
      <dgm:t>
        <a:bodyPr/>
        <a:lstStyle/>
        <a:p>
          <a:endParaRPr lang="en-US"/>
        </a:p>
      </dgm:t>
    </dgm:pt>
    <dgm:pt modelId="{6B60511A-499C-43EF-AEDD-9558273616C2}" type="pres">
      <dgm:prSet presAssocID="{879DB100-E2B4-4AFA-83ED-B61A36C1142D}" presName="parentText" presStyleLbl="node1" presStyleIdx="6" presStyleCnt="7" custScaleX="122991" custScaleY="92927">
        <dgm:presLayoutVars>
          <dgm:chMax val="0"/>
          <dgm:bulletEnabled val="1"/>
        </dgm:presLayoutVars>
      </dgm:prSet>
      <dgm:spPr/>
      <dgm:t>
        <a:bodyPr/>
        <a:lstStyle/>
        <a:p>
          <a:endParaRPr lang="en-US"/>
        </a:p>
      </dgm:t>
    </dgm:pt>
    <dgm:pt modelId="{977C7194-45F8-4D96-8CB7-F003613D6451}" type="pres">
      <dgm:prSet presAssocID="{879DB100-E2B4-4AFA-83ED-B61A36C1142D}" presName="negativeSpace" presStyleCnt="0"/>
      <dgm:spPr/>
    </dgm:pt>
    <dgm:pt modelId="{3C5F9FE4-E64F-4D78-80EF-6C314E28652C}" type="pres">
      <dgm:prSet presAssocID="{879DB100-E2B4-4AFA-83ED-B61A36C1142D}" presName="childText" presStyleLbl="conFgAcc1" presStyleIdx="6" presStyleCnt="7">
        <dgm:presLayoutVars>
          <dgm:bulletEnabled val="1"/>
        </dgm:presLayoutVars>
      </dgm:prSet>
      <dgm:spPr/>
    </dgm:pt>
  </dgm:ptLst>
  <dgm:cxnLst>
    <dgm:cxn modelId="{2811F517-7173-48F9-A448-B8D67759A80E}" type="presOf" srcId="{FAD276A2-B23E-4FD0-8D91-5D585493661C}" destId="{7574CAB0-2476-45F7-B179-F2FE8B2EC7F1}" srcOrd="0" destOrd="0" presId="urn:microsoft.com/office/officeart/2005/8/layout/list1"/>
    <dgm:cxn modelId="{6E012B3C-EE24-4F87-AC2F-FA9FC15F4FD4}" srcId="{FAD276A2-B23E-4FD0-8D91-5D585493661C}" destId="{879DB100-E2B4-4AFA-83ED-B61A36C1142D}" srcOrd="6" destOrd="0" parTransId="{33E98B8E-4656-4068-B920-6C7FC303A096}" sibTransId="{D5D4F201-C1F4-41F7-A815-9D3A06A23F42}"/>
    <dgm:cxn modelId="{4DC42337-A40A-485E-8270-DC9DBBCA0271}" type="presOf" srcId="{879DB100-E2B4-4AFA-83ED-B61A36C1142D}" destId="{10269691-9D75-4A09-A406-38C6DB802674}" srcOrd="0" destOrd="0" presId="urn:microsoft.com/office/officeart/2005/8/layout/list1"/>
    <dgm:cxn modelId="{2242DD94-AD95-4FCB-91FF-25BFC7388EEC}" srcId="{FAD276A2-B23E-4FD0-8D91-5D585493661C}" destId="{C97E47A0-E9F1-421C-9046-CF80804D7C2F}" srcOrd="1" destOrd="0" parTransId="{0A86FCC9-1818-4F6C-A2D4-9EBD1152F65A}" sibTransId="{FCFFB432-47E6-4549-B5ED-7CB02723887C}"/>
    <dgm:cxn modelId="{CB666C54-6BAA-428B-B0BE-B48787CC672E}" srcId="{FAD276A2-B23E-4FD0-8D91-5D585493661C}" destId="{1F267536-1DDA-4EC0-8230-8A4171CABB96}" srcOrd="5" destOrd="0" parTransId="{10241E00-5219-4C97-9FB7-C14629DEE074}" sibTransId="{75862A44-83E7-4C74-9C87-9FB21AEC62D9}"/>
    <dgm:cxn modelId="{7962A49E-DD8E-4C07-90A0-601466A5176B}" srcId="{FAD276A2-B23E-4FD0-8D91-5D585493661C}" destId="{CE987825-35A9-4A97-9E51-E08481D2931A}" srcOrd="2" destOrd="0" parTransId="{06B5446A-CD80-45AA-B1A9-00CF822CE5C7}" sibTransId="{9B2B3FC8-03F6-4449-ACDF-F67F683B9387}"/>
    <dgm:cxn modelId="{5D14FAE8-E705-4244-946F-E73A9C5C03EF}" type="presOf" srcId="{F758FF00-2DEB-4E59-B92A-E80152D910D0}" destId="{076714B5-9704-4E58-B570-87BD3EFED2EB}" srcOrd="1" destOrd="0" presId="urn:microsoft.com/office/officeart/2005/8/layout/list1"/>
    <dgm:cxn modelId="{1AD2A700-1947-4597-8E38-A1B81AA54E33}" type="presOf" srcId="{60ADCFE1-3B06-4B1E-816E-FAF2DD6345F9}" destId="{EFE42CD5-B8FD-4943-A368-3CF209FDC862}" srcOrd="1" destOrd="0" presId="urn:microsoft.com/office/officeart/2005/8/layout/list1"/>
    <dgm:cxn modelId="{CAADF8C5-2FD5-41E5-AE13-379C8A2D4421}" type="presOf" srcId="{1F267536-1DDA-4EC0-8230-8A4171CABB96}" destId="{41964381-D178-494F-B379-B243252174B8}" srcOrd="1" destOrd="0" presId="urn:microsoft.com/office/officeart/2005/8/layout/list1"/>
    <dgm:cxn modelId="{4211D593-291B-4AC2-B44C-742AB78598B4}" type="presOf" srcId="{879DB100-E2B4-4AFA-83ED-B61A36C1142D}" destId="{6B60511A-499C-43EF-AEDD-9558273616C2}" srcOrd="1" destOrd="0" presId="urn:microsoft.com/office/officeart/2005/8/layout/list1"/>
    <dgm:cxn modelId="{C2C8F735-1BCD-4E6A-A164-BC2816F2D908}" type="presOf" srcId="{CDC9A3A8-1591-4A43-AEF3-5D233F7F24F3}" destId="{3C3600FE-1560-4B4D-A533-602B1E932BA2}" srcOrd="1" destOrd="0" presId="urn:microsoft.com/office/officeart/2005/8/layout/list1"/>
    <dgm:cxn modelId="{996EAAF9-BFE8-429E-A24C-7AA583461938}" srcId="{FAD276A2-B23E-4FD0-8D91-5D585493661C}" destId="{CDC9A3A8-1591-4A43-AEF3-5D233F7F24F3}" srcOrd="4" destOrd="0" parTransId="{7C89C127-0586-4BEC-BE9C-BB86FEE7EFD8}" sibTransId="{F2B05708-4920-403F-8167-0A615B7301F8}"/>
    <dgm:cxn modelId="{2042A101-F97F-456B-A9F8-489350028ED1}" type="presOf" srcId="{60ADCFE1-3B06-4B1E-816E-FAF2DD6345F9}" destId="{36DE5BF9-8221-4653-8DC5-6BB17743F014}" srcOrd="0" destOrd="0" presId="urn:microsoft.com/office/officeart/2005/8/layout/list1"/>
    <dgm:cxn modelId="{5A2B05AC-2F30-4912-A59E-2453A81FFBF8}" type="presOf" srcId="{C97E47A0-E9F1-421C-9046-CF80804D7C2F}" destId="{3AAC023F-26B4-42B6-BF97-6C6591CCEFA3}" srcOrd="1" destOrd="0" presId="urn:microsoft.com/office/officeart/2005/8/layout/list1"/>
    <dgm:cxn modelId="{459A893E-5576-438E-AC71-D1152215899E}" type="presOf" srcId="{C97E47A0-E9F1-421C-9046-CF80804D7C2F}" destId="{45A809D3-9759-4B95-8253-700DF8E161EA}" srcOrd="0" destOrd="0" presId="urn:microsoft.com/office/officeart/2005/8/layout/list1"/>
    <dgm:cxn modelId="{D4EE31A4-0CB4-45B6-9057-D5E87FFD324A}" type="presOf" srcId="{F758FF00-2DEB-4E59-B92A-E80152D910D0}" destId="{C379C167-693B-43AC-A28C-F8CBBA33E2F3}" srcOrd="0" destOrd="0" presId="urn:microsoft.com/office/officeart/2005/8/layout/list1"/>
    <dgm:cxn modelId="{56CCB789-1A30-4B2B-87C8-A7E73006AD40}" type="presOf" srcId="{1F267536-1DDA-4EC0-8230-8A4171CABB96}" destId="{83C16BCF-ED89-43E8-A9CE-9C0C1F41B757}" srcOrd="0" destOrd="0" presId="urn:microsoft.com/office/officeart/2005/8/layout/list1"/>
    <dgm:cxn modelId="{7A0A278E-4049-4696-9154-EBDC30235A81}" srcId="{FAD276A2-B23E-4FD0-8D91-5D585493661C}" destId="{60ADCFE1-3B06-4B1E-816E-FAF2DD6345F9}" srcOrd="3" destOrd="0" parTransId="{A98CD7F2-4A18-4F70-B419-02D711D7B603}" sibTransId="{A75A6D9E-9FF9-48EC-80B5-7F0DFF70A683}"/>
    <dgm:cxn modelId="{753BD6CC-AD64-4FE5-B532-DF114768968F}" type="presOf" srcId="{CE987825-35A9-4A97-9E51-E08481D2931A}" destId="{C90648CC-3269-42E6-A2CE-3B85FF0BB335}" srcOrd="0" destOrd="0" presId="urn:microsoft.com/office/officeart/2005/8/layout/list1"/>
    <dgm:cxn modelId="{9EACD7BB-80E3-434C-9666-F7912A4E1572}" srcId="{FAD276A2-B23E-4FD0-8D91-5D585493661C}" destId="{F758FF00-2DEB-4E59-B92A-E80152D910D0}" srcOrd="0" destOrd="0" parTransId="{E41DA75A-C7BE-47CA-ACDC-9A9891AB3D06}" sibTransId="{202FA7DB-7428-45B1-9CA5-428BC224EA96}"/>
    <dgm:cxn modelId="{5CAFA792-4E0C-4950-AC4C-E37AC2AA555E}" type="presOf" srcId="{CE987825-35A9-4A97-9E51-E08481D2931A}" destId="{4B3E2AE3-8F4E-451E-9600-F292418D84BF}" srcOrd="1" destOrd="0" presId="urn:microsoft.com/office/officeart/2005/8/layout/list1"/>
    <dgm:cxn modelId="{50EBB68E-2337-43D6-AED3-EC31FB110C42}" type="presOf" srcId="{CDC9A3A8-1591-4A43-AEF3-5D233F7F24F3}" destId="{D66DDDAF-7D98-4E1B-A109-954BE6BAB939}" srcOrd="0" destOrd="0" presId="urn:microsoft.com/office/officeart/2005/8/layout/list1"/>
    <dgm:cxn modelId="{4787A436-F38B-4B63-A714-5B5B41C09235}" type="presParOf" srcId="{7574CAB0-2476-45F7-B179-F2FE8B2EC7F1}" destId="{4CC8EF10-85DC-44C0-B8ED-146AB2849213}" srcOrd="0" destOrd="0" presId="urn:microsoft.com/office/officeart/2005/8/layout/list1"/>
    <dgm:cxn modelId="{E269BACE-9F1F-40A3-A022-F56B1D6820E0}" type="presParOf" srcId="{4CC8EF10-85DC-44C0-B8ED-146AB2849213}" destId="{C379C167-693B-43AC-A28C-F8CBBA33E2F3}" srcOrd="0" destOrd="0" presId="urn:microsoft.com/office/officeart/2005/8/layout/list1"/>
    <dgm:cxn modelId="{6E59A797-30CE-4E93-990F-5FE56A41D146}" type="presParOf" srcId="{4CC8EF10-85DC-44C0-B8ED-146AB2849213}" destId="{076714B5-9704-4E58-B570-87BD3EFED2EB}" srcOrd="1" destOrd="0" presId="urn:microsoft.com/office/officeart/2005/8/layout/list1"/>
    <dgm:cxn modelId="{056931B4-CA09-4CFF-B451-FB826086CD4C}" type="presParOf" srcId="{7574CAB0-2476-45F7-B179-F2FE8B2EC7F1}" destId="{8D75E35D-8996-433E-A3CB-EEEA44D235E1}" srcOrd="1" destOrd="0" presId="urn:microsoft.com/office/officeart/2005/8/layout/list1"/>
    <dgm:cxn modelId="{2D31C987-4941-4FA1-AE99-7AE5B2474FC7}" type="presParOf" srcId="{7574CAB0-2476-45F7-B179-F2FE8B2EC7F1}" destId="{976DDBED-A724-460C-B7E5-D05350AA9297}" srcOrd="2" destOrd="0" presId="urn:microsoft.com/office/officeart/2005/8/layout/list1"/>
    <dgm:cxn modelId="{8621932A-54C9-4B9C-9716-B3FC6E2A7C86}" type="presParOf" srcId="{7574CAB0-2476-45F7-B179-F2FE8B2EC7F1}" destId="{F0471AC8-8D7D-4639-9E3C-DA04FAFD81D4}" srcOrd="3" destOrd="0" presId="urn:microsoft.com/office/officeart/2005/8/layout/list1"/>
    <dgm:cxn modelId="{F3DF1BCB-0B32-462C-9D55-A16F4AEF63A4}" type="presParOf" srcId="{7574CAB0-2476-45F7-B179-F2FE8B2EC7F1}" destId="{5288C87C-46D0-4A91-B0CB-2484BD715BBA}" srcOrd="4" destOrd="0" presId="urn:microsoft.com/office/officeart/2005/8/layout/list1"/>
    <dgm:cxn modelId="{068316EA-249B-4129-ADB0-E8B71A32D3F7}" type="presParOf" srcId="{5288C87C-46D0-4A91-B0CB-2484BD715BBA}" destId="{45A809D3-9759-4B95-8253-700DF8E161EA}" srcOrd="0" destOrd="0" presId="urn:microsoft.com/office/officeart/2005/8/layout/list1"/>
    <dgm:cxn modelId="{20D71A2D-9000-408C-9561-27479EFFA907}" type="presParOf" srcId="{5288C87C-46D0-4A91-B0CB-2484BD715BBA}" destId="{3AAC023F-26B4-42B6-BF97-6C6591CCEFA3}" srcOrd="1" destOrd="0" presId="urn:microsoft.com/office/officeart/2005/8/layout/list1"/>
    <dgm:cxn modelId="{FA634C41-0874-46F7-87CB-B14272D36B07}" type="presParOf" srcId="{7574CAB0-2476-45F7-B179-F2FE8B2EC7F1}" destId="{1029B3EF-BC90-4D91-ADF3-6EB213EE1F89}" srcOrd="5" destOrd="0" presId="urn:microsoft.com/office/officeart/2005/8/layout/list1"/>
    <dgm:cxn modelId="{FDDCEB7A-72FD-4AEF-AACF-36D0FD31637F}" type="presParOf" srcId="{7574CAB0-2476-45F7-B179-F2FE8B2EC7F1}" destId="{798F2D50-3ABA-44B2-B5F9-C53B1139C518}" srcOrd="6" destOrd="0" presId="urn:microsoft.com/office/officeart/2005/8/layout/list1"/>
    <dgm:cxn modelId="{11E5A14E-F237-49D6-ACC4-06654FE99254}" type="presParOf" srcId="{7574CAB0-2476-45F7-B179-F2FE8B2EC7F1}" destId="{16ACD932-904D-48BE-98BD-4D24A5D2B5FD}" srcOrd="7" destOrd="0" presId="urn:microsoft.com/office/officeart/2005/8/layout/list1"/>
    <dgm:cxn modelId="{99311476-E989-4B51-84A4-F8301C2479F7}" type="presParOf" srcId="{7574CAB0-2476-45F7-B179-F2FE8B2EC7F1}" destId="{D3061ACA-B7DB-4AC9-B27A-E0AB2821A633}" srcOrd="8" destOrd="0" presId="urn:microsoft.com/office/officeart/2005/8/layout/list1"/>
    <dgm:cxn modelId="{13C3E781-CF24-4D6F-B3EA-76ACDF72F60C}" type="presParOf" srcId="{D3061ACA-B7DB-4AC9-B27A-E0AB2821A633}" destId="{C90648CC-3269-42E6-A2CE-3B85FF0BB335}" srcOrd="0" destOrd="0" presId="urn:microsoft.com/office/officeart/2005/8/layout/list1"/>
    <dgm:cxn modelId="{299D6819-7CF2-4F00-9BCF-386C61DD1866}" type="presParOf" srcId="{D3061ACA-B7DB-4AC9-B27A-E0AB2821A633}" destId="{4B3E2AE3-8F4E-451E-9600-F292418D84BF}" srcOrd="1" destOrd="0" presId="urn:microsoft.com/office/officeart/2005/8/layout/list1"/>
    <dgm:cxn modelId="{BFC3AB03-5F74-4E09-8F5E-05B8C203C3A8}" type="presParOf" srcId="{7574CAB0-2476-45F7-B179-F2FE8B2EC7F1}" destId="{2654D2FD-692E-4D70-8598-10A844A0C324}" srcOrd="9" destOrd="0" presId="urn:microsoft.com/office/officeart/2005/8/layout/list1"/>
    <dgm:cxn modelId="{3E26B51D-C655-468B-A8C9-CDB8022AADDF}" type="presParOf" srcId="{7574CAB0-2476-45F7-B179-F2FE8B2EC7F1}" destId="{3B132510-CBEF-489D-BBAA-2895967191D2}" srcOrd="10" destOrd="0" presId="urn:microsoft.com/office/officeart/2005/8/layout/list1"/>
    <dgm:cxn modelId="{D0EC68DA-D700-471D-BF70-CE82759549DF}" type="presParOf" srcId="{7574CAB0-2476-45F7-B179-F2FE8B2EC7F1}" destId="{1E56411A-4496-468B-8B8A-20D6B346D724}" srcOrd="11" destOrd="0" presId="urn:microsoft.com/office/officeart/2005/8/layout/list1"/>
    <dgm:cxn modelId="{B4EB2081-5470-42E7-BD87-28CC4FF681F7}" type="presParOf" srcId="{7574CAB0-2476-45F7-B179-F2FE8B2EC7F1}" destId="{7F820C4B-D345-4ADC-88F8-287625E3CB88}" srcOrd="12" destOrd="0" presId="urn:microsoft.com/office/officeart/2005/8/layout/list1"/>
    <dgm:cxn modelId="{B19DE445-6499-4778-B4B0-51A034B427E7}" type="presParOf" srcId="{7F820C4B-D345-4ADC-88F8-287625E3CB88}" destId="{36DE5BF9-8221-4653-8DC5-6BB17743F014}" srcOrd="0" destOrd="0" presId="urn:microsoft.com/office/officeart/2005/8/layout/list1"/>
    <dgm:cxn modelId="{5926BB78-6DE1-4178-B761-191E855799F8}" type="presParOf" srcId="{7F820C4B-D345-4ADC-88F8-287625E3CB88}" destId="{EFE42CD5-B8FD-4943-A368-3CF209FDC862}" srcOrd="1" destOrd="0" presId="urn:microsoft.com/office/officeart/2005/8/layout/list1"/>
    <dgm:cxn modelId="{A7CDAEF9-8985-451D-86E3-3D8A36EC4F1F}" type="presParOf" srcId="{7574CAB0-2476-45F7-B179-F2FE8B2EC7F1}" destId="{628A3900-DC09-442D-9155-7393727A6337}" srcOrd="13" destOrd="0" presId="urn:microsoft.com/office/officeart/2005/8/layout/list1"/>
    <dgm:cxn modelId="{89FEF645-4146-4C55-98AD-06D2370837DC}" type="presParOf" srcId="{7574CAB0-2476-45F7-B179-F2FE8B2EC7F1}" destId="{058CFEBF-0C95-4D3A-9320-85069B92100B}" srcOrd="14" destOrd="0" presId="urn:microsoft.com/office/officeart/2005/8/layout/list1"/>
    <dgm:cxn modelId="{64036268-3BA6-4518-9D86-AE4A550AF676}" type="presParOf" srcId="{7574CAB0-2476-45F7-B179-F2FE8B2EC7F1}" destId="{79CF80F6-2BB1-411D-B319-1F7D896F944E}" srcOrd="15" destOrd="0" presId="urn:microsoft.com/office/officeart/2005/8/layout/list1"/>
    <dgm:cxn modelId="{5D1408D2-D2C3-4D3C-8EB9-4E609EF94DF9}" type="presParOf" srcId="{7574CAB0-2476-45F7-B179-F2FE8B2EC7F1}" destId="{CEEA3201-0BCD-4FB0-A792-CB54D808EE62}" srcOrd="16" destOrd="0" presId="urn:microsoft.com/office/officeart/2005/8/layout/list1"/>
    <dgm:cxn modelId="{301ADAC9-BF1F-4E7A-B9D6-B13039FEF3BD}" type="presParOf" srcId="{CEEA3201-0BCD-4FB0-A792-CB54D808EE62}" destId="{D66DDDAF-7D98-4E1B-A109-954BE6BAB939}" srcOrd="0" destOrd="0" presId="urn:microsoft.com/office/officeart/2005/8/layout/list1"/>
    <dgm:cxn modelId="{FFDB83BB-A634-4EB8-8EBC-708B9C95124C}" type="presParOf" srcId="{CEEA3201-0BCD-4FB0-A792-CB54D808EE62}" destId="{3C3600FE-1560-4B4D-A533-602B1E932BA2}" srcOrd="1" destOrd="0" presId="urn:microsoft.com/office/officeart/2005/8/layout/list1"/>
    <dgm:cxn modelId="{586297B7-8EEF-4F74-BF50-48BB1D12B9E2}" type="presParOf" srcId="{7574CAB0-2476-45F7-B179-F2FE8B2EC7F1}" destId="{4C4C174D-DDAA-4026-B805-B0EE2418330F}" srcOrd="17" destOrd="0" presId="urn:microsoft.com/office/officeart/2005/8/layout/list1"/>
    <dgm:cxn modelId="{DCA92A9F-37C3-4D11-974E-8991F96E1887}" type="presParOf" srcId="{7574CAB0-2476-45F7-B179-F2FE8B2EC7F1}" destId="{1B14EFE2-E5BD-4C22-A02F-D45357FD3776}" srcOrd="18" destOrd="0" presId="urn:microsoft.com/office/officeart/2005/8/layout/list1"/>
    <dgm:cxn modelId="{3E131771-92BC-48B3-AA25-1B68C2E087B2}" type="presParOf" srcId="{7574CAB0-2476-45F7-B179-F2FE8B2EC7F1}" destId="{DB936984-1898-49C6-86BB-026BCB45CC7F}" srcOrd="19" destOrd="0" presId="urn:microsoft.com/office/officeart/2005/8/layout/list1"/>
    <dgm:cxn modelId="{17EF3066-1E11-4280-84E2-DC9445EB8855}" type="presParOf" srcId="{7574CAB0-2476-45F7-B179-F2FE8B2EC7F1}" destId="{C33E5A2A-20CF-48A8-9A04-F3AB9518A960}" srcOrd="20" destOrd="0" presId="urn:microsoft.com/office/officeart/2005/8/layout/list1"/>
    <dgm:cxn modelId="{11D860C4-9ABD-408A-88F0-9E013F9CA012}" type="presParOf" srcId="{C33E5A2A-20CF-48A8-9A04-F3AB9518A960}" destId="{83C16BCF-ED89-43E8-A9CE-9C0C1F41B757}" srcOrd="0" destOrd="0" presId="urn:microsoft.com/office/officeart/2005/8/layout/list1"/>
    <dgm:cxn modelId="{DFD45735-4F0B-48AD-A95B-6921B9020E79}" type="presParOf" srcId="{C33E5A2A-20CF-48A8-9A04-F3AB9518A960}" destId="{41964381-D178-494F-B379-B243252174B8}" srcOrd="1" destOrd="0" presId="urn:microsoft.com/office/officeart/2005/8/layout/list1"/>
    <dgm:cxn modelId="{D4F48952-E0B2-4E3F-BA8A-A57E42097CBB}" type="presParOf" srcId="{7574CAB0-2476-45F7-B179-F2FE8B2EC7F1}" destId="{30965381-05EE-4242-B2E1-2FA02023DF56}" srcOrd="21" destOrd="0" presId="urn:microsoft.com/office/officeart/2005/8/layout/list1"/>
    <dgm:cxn modelId="{A000D32D-112E-4E5D-9182-6B0D102BEC79}" type="presParOf" srcId="{7574CAB0-2476-45F7-B179-F2FE8B2EC7F1}" destId="{2DA5480D-6ABB-4370-97BE-9524FFF1D28D}" srcOrd="22" destOrd="0" presId="urn:microsoft.com/office/officeart/2005/8/layout/list1"/>
    <dgm:cxn modelId="{A206D4F5-8CF1-4495-ACE2-DC79D5D2976F}" type="presParOf" srcId="{7574CAB0-2476-45F7-B179-F2FE8B2EC7F1}" destId="{0ED072BB-A5CA-4E3E-BE41-41BEB663AB48}" srcOrd="23" destOrd="0" presId="urn:microsoft.com/office/officeart/2005/8/layout/list1"/>
    <dgm:cxn modelId="{A84984E2-EF5E-4B55-9246-946527D557BC}" type="presParOf" srcId="{7574CAB0-2476-45F7-B179-F2FE8B2EC7F1}" destId="{92016C96-B5AD-40A6-821A-70FC1D5894B0}" srcOrd="24" destOrd="0" presId="urn:microsoft.com/office/officeart/2005/8/layout/list1"/>
    <dgm:cxn modelId="{4F89F694-8DC8-48F9-82EE-CFCF1332F703}" type="presParOf" srcId="{92016C96-B5AD-40A6-821A-70FC1D5894B0}" destId="{10269691-9D75-4A09-A406-38C6DB802674}" srcOrd="0" destOrd="0" presId="urn:microsoft.com/office/officeart/2005/8/layout/list1"/>
    <dgm:cxn modelId="{11C4A400-2E7B-4587-8B64-C69038E3120D}" type="presParOf" srcId="{92016C96-B5AD-40A6-821A-70FC1D5894B0}" destId="{6B60511A-499C-43EF-AEDD-9558273616C2}" srcOrd="1" destOrd="0" presId="urn:microsoft.com/office/officeart/2005/8/layout/list1"/>
    <dgm:cxn modelId="{F4B74FE5-0416-45F5-B585-AE40D1CAFEE7}" type="presParOf" srcId="{7574CAB0-2476-45F7-B179-F2FE8B2EC7F1}" destId="{977C7194-45F8-4D96-8CB7-F003613D6451}" srcOrd="25" destOrd="0" presId="urn:microsoft.com/office/officeart/2005/8/layout/list1"/>
    <dgm:cxn modelId="{F201C28E-147B-4557-AD98-1652BC08DC67}" type="presParOf" srcId="{7574CAB0-2476-45F7-B179-F2FE8B2EC7F1}" destId="{3C5F9FE4-E64F-4D78-80EF-6C314E28652C}"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D276A2-B23E-4FD0-8D91-5D58549366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7E47A0-E9F1-421C-9046-CF80804D7C2F}">
      <dgm:prSet custT="1"/>
      <dgm:spPr/>
      <dgm:t>
        <a:bodyPr anchor="ctr" anchorCtr="0"/>
        <a:lstStyle/>
        <a:p>
          <a:pPr algn="l"/>
          <a:r>
            <a:rPr lang="en-US" sz="1800" dirty="0"/>
            <a:t>Provide educational information to employees</a:t>
          </a:r>
        </a:p>
      </dgm:t>
    </dgm:pt>
    <dgm:pt modelId="{0A86FCC9-1818-4F6C-A2D4-9EBD1152F65A}" type="parTrans" cxnId="{2242DD94-AD95-4FCB-91FF-25BFC7388EEC}">
      <dgm:prSet/>
      <dgm:spPr/>
      <dgm:t>
        <a:bodyPr/>
        <a:lstStyle/>
        <a:p>
          <a:endParaRPr lang="en-US"/>
        </a:p>
      </dgm:t>
    </dgm:pt>
    <dgm:pt modelId="{FCFFB432-47E6-4549-B5ED-7CB02723887C}" type="sibTrans" cxnId="{2242DD94-AD95-4FCB-91FF-25BFC7388EEC}">
      <dgm:prSet/>
      <dgm:spPr/>
      <dgm:t>
        <a:bodyPr/>
        <a:lstStyle/>
        <a:p>
          <a:endParaRPr lang="en-US"/>
        </a:p>
      </dgm:t>
    </dgm:pt>
    <dgm:pt modelId="{CE987825-35A9-4A97-9E51-E08481D2931A}">
      <dgm:prSet custT="1"/>
      <dgm:spPr/>
      <dgm:t>
        <a:bodyPr/>
        <a:lstStyle/>
        <a:p>
          <a:r>
            <a:rPr lang="en-US" sz="1800" dirty="0"/>
            <a:t>Select an approved testing laboratory</a:t>
          </a:r>
        </a:p>
      </dgm:t>
    </dgm:pt>
    <dgm:pt modelId="{06B5446A-CD80-45AA-B1A9-00CF822CE5C7}" type="parTrans" cxnId="{7962A49E-DD8E-4C07-90A0-601466A5176B}">
      <dgm:prSet/>
      <dgm:spPr/>
      <dgm:t>
        <a:bodyPr/>
        <a:lstStyle/>
        <a:p>
          <a:endParaRPr lang="en-US"/>
        </a:p>
      </dgm:t>
    </dgm:pt>
    <dgm:pt modelId="{9B2B3FC8-03F6-4449-ACDF-F67F683B9387}" type="sibTrans" cxnId="{7962A49E-DD8E-4C07-90A0-601466A5176B}">
      <dgm:prSet/>
      <dgm:spPr/>
      <dgm:t>
        <a:bodyPr/>
        <a:lstStyle/>
        <a:p>
          <a:endParaRPr lang="en-US"/>
        </a:p>
      </dgm:t>
    </dgm:pt>
    <dgm:pt modelId="{60ADCFE1-3B06-4B1E-816E-FAF2DD6345F9}">
      <dgm:prSet custT="1"/>
      <dgm:spPr/>
      <dgm:t>
        <a:bodyPr/>
        <a:lstStyle/>
        <a:p>
          <a:r>
            <a:rPr lang="en-US" sz="1800" dirty="0"/>
            <a:t>Establish</a:t>
          </a:r>
          <a:r>
            <a:rPr lang="en-US" sz="1800" baseline="0" dirty="0"/>
            <a:t> testing procedures</a:t>
          </a:r>
          <a:endParaRPr lang="en-US" sz="1800" dirty="0"/>
        </a:p>
      </dgm:t>
    </dgm:pt>
    <dgm:pt modelId="{A98CD7F2-4A18-4F70-B419-02D711D7B603}" type="parTrans" cxnId="{7A0A278E-4049-4696-9154-EBDC30235A81}">
      <dgm:prSet/>
      <dgm:spPr/>
      <dgm:t>
        <a:bodyPr/>
        <a:lstStyle/>
        <a:p>
          <a:endParaRPr lang="en-US"/>
        </a:p>
      </dgm:t>
    </dgm:pt>
    <dgm:pt modelId="{A75A6D9E-9FF9-48EC-80B5-7F0DFF70A683}" type="sibTrans" cxnId="{7A0A278E-4049-4696-9154-EBDC30235A81}">
      <dgm:prSet/>
      <dgm:spPr/>
      <dgm:t>
        <a:bodyPr/>
        <a:lstStyle/>
        <a:p>
          <a:endParaRPr lang="en-US"/>
        </a:p>
      </dgm:t>
    </dgm:pt>
    <dgm:pt modelId="{CDC9A3A8-1591-4A43-AEF3-5D233F7F24F3}">
      <dgm:prSet custT="1"/>
      <dgm:spPr/>
      <dgm:t>
        <a:bodyPr/>
        <a:lstStyle/>
        <a:p>
          <a:r>
            <a:rPr lang="en-US" sz="1800" dirty="0"/>
            <a:t>Identify a medical review officer</a:t>
          </a:r>
        </a:p>
      </dgm:t>
    </dgm:pt>
    <dgm:pt modelId="{7C89C127-0586-4BEC-BE9C-BB86FEE7EFD8}" type="parTrans" cxnId="{996EAAF9-BFE8-429E-A24C-7AA583461938}">
      <dgm:prSet/>
      <dgm:spPr/>
      <dgm:t>
        <a:bodyPr/>
        <a:lstStyle/>
        <a:p>
          <a:endParaRPr lang="en-US"/>
        </a:p>
      </dgm:t>
    </dgm:pt>
    <dgm:pt modelId="{F2B05708-4920-403F-8167-0A615B7301F8}" type="sibTrans" cxnId="{996EAAF9-BFE8-429E-A24C-7AA583461938}">
      <dgm:prSet/>
      <dgm:spPr/>
      <dgm:t>
        <a:bodyPr/>
        <a:lstStyle/>
        <a:p>
          <a:endParaRPr lang="en-US"/>
        </a:p>
      </dgm:t>
    </dgm:pt>
    <dgm:pt modelId="{1F267536-1DDA-4EC0-8230-8A4171CABB96}">
      <dgm:prSet custT="1"/>
      <dgm:spPr/>
      <dgm:t>
        <a:bodyPr/>
        <a:lstStyle/>
        <a:p>
          <a:r>
            <a:rPr lang="en-US" sz="1800" dirty="0"/>
            <a:t>Introduce the program and provide training</a:t>
          </a:r>
        </a:p>
      </dgm:t>
    </dgm:pt>
    <dgm:pt modelId="{10241E00-5219-4C97-9FB7-C14629DEE074}" type="parTrans" cxnId="{CB666C54-6BAA-428B-B0BE-B48787CC672E}">
      <dgm:prSet/>
      <dgm:spPr/>
      <dgm:t>
        <a:bodyPr/>
        <a:lstStyle/>
        <a:p>
          <a:endParaRPr lang="en-US"/>
        </a:p>
      </dgm:t>
    </dgm:pt>
    <dgm:pt modelId="{75862A44-83E7-4C74-9C87-9FB21AEC62D9}" type="sibTrans" cxnId="{CB666C54-6BAA-428B-B0BE-B48787CC672E}">
      <dgm:prSet/>
      <dgm:spPr/>
      <dgm:t>
        <a:bodyPr/>
        <a:lstStyle/>
        <a:p>
          <a:endParaRPr lang="en-US"/>
        </a:p>
      </dgm:t>
    </dgm:pt>
    <dgm:pt modelId="{879DB100-E2B4-4AFA-83ED-B61A36C1142D}">
      <dgm:prSet custT="1"/>
      <dgm:spPr/>
      <dgm:t>
        <a:bodyPr/>
        <a:lstStyle/>
        <a:p>
          <a:r>
            <a:rPr lang="en-US" sz="1800" dirty="0"/>
            <a:t>Submit premium credit application to Summit annually</a:t>
          </a:r>
        </a:p>
      </dgm:t>
    </dgm:pt>
    <dgm:pt modelId="{33E98B8E-4656-4068-B920-6C7FC303A096}" type="parTrans" cxnId="{6E012B3C-EE24-4F87-AC2F-FA9FC15F4FD4}">
      <dgm:prSet/>
      <dgm:spPr/>
      <dgm:t>
        <a:bodyPr/>
        <a:lstStyle/>
        <a:p>
          <a:endParaRPr lang="en-US"/>
        </a:p>
      </dgm:t>
    </dgm:pt>
    <dgm:pt modelId="{D5D4F201-C1F4-41F7-A815-9D3A06A23F42}" type="sibTrans" cxnId="{6E012B3C-EE24-4F87-AC2F-FA9FC15F4FD4}">
      <dgm:prSet/>
      <dgm:spPr/>
      <dgm:t>
        <a:bodyPr/>
        <a:lstStyle/>
        <a:p>
          <a:endParaRPr lang="en-US"/>
        </a:p>
      </dgm:t>
    </dgm:pt>
    <dgm:pt modelId="{F758FF00-2DEB-4E59-B92A-E80152D910D0}">
      <dgm:prSet custT="1"/>
      <dgm:spPr/>
      <dgm:t>
        <a:bodyPr/>
        <a:lstStyle/>
        <a:p>
          <a:r>
            <a:rPr lang="en-US" sz="1800" dirty="0"/>
            <a:t>Inform</a:t>
          </a:r>
          <a:r>
            <a:rPr lang="en-US" sz="1800" baseline="0" dirty="0"/>
            <a:t> employees of your drug testing policy</a:t>
          </a:r>
          <a:endParaRPr lang="en-US" sz="1800" dirty="0"/>
        </a:p>
      </dgm:t>
    </dgm:pt>
    <dgm:pt modelId="{E41DA75A-C7BE-47CA-ACDC-9A9891AB3D06}" type="parTrans" cxnId="{9EACD7BB-80E3-434C-9666-F7912A4E1572}">
      <dgm:prSet/>
      <dgm:spPr/>
      <dgm:t>
        <a:bodyPr/>
        <a:lstStyle/>
        <a:p>
          <a:endParaRPr lang="en-US"/>
        </a:p>
      </dgm:t>
    </dgm:pt>
    <dgm:pt modelId="{202FA7DB-7428-45B1-9CA5-428BC224EA96}" type="sibTrans" cxnId="{9EACD7BB-80E3-434C-9666-F7912A4E1572}">
      <dgm:prSet/>
      <dgm:spPr/>
      <dgm:t>
        <a:bodyPr/>
        <a:lstStyle/>
        <a:p>
          <a:endParaRPr lang="en-US"/>
        </a:p>
      </dgm:t>
    </dgm:pt>
    <dgm:pt modelId="{7574CAB0-2476-45F7-B179-F2FE8B2EC7F1}" type="pres">
      <dgm:prSet presAssocID="{FAD276A2-B23E-4FD0-8D91-5D585493661C}" presName="linear" presStyleCnt="0">
        <dgm:presLayoutVars>
          <dgm:dir/>
          <dgm:animLvl val="lvl"/>
          <dgm:resizeHandles val="exact"/>
        </dgm:presLayoutVars>
      </dgm:prSet>
      <dgm:spPr/>
      <dgm:t>
        <a:bodyPr/>
        <a:lstStyle/>
        <a:p>
          <a:endParaRPr lang="en-US"/>
        </a:p>
      </dgm:t>
    </dgm:pt>
    <dgm:pt modelId="{4CC8EF10-85DC-44C0-B8ED-146AB2849213}" type="pres">
      <dgm:prSet presAssocID="{F758FF00-2DEB-4E59-B92A-E80152D910D0}" presName="parentLin" presStyleCnt="0"/>
      <dgm:spPr/>
    </dgm:pt>
    <dgm:pt modelId="{C379C167-693B-43AC-A28C-F8CBBA33E2F3}" type="pres">
      <dgm:prSet presAssocID="{F758FF00-2DEB-4E59-B92A-E80152D910D0}" presName="parentLeftMargin" presStyleLbl="node1" presStyleIdx="0" presStyleCnt="7"/>
      <dgm:spPr/>
      <dgm:t>
        <a:bodyPr/>
        <a:lstStyle/>
        <a:p>
          <a:endParaRPr lang="en-US"/>
        </a:p>
      </dgm:t>
    </dgm:pt>
    <dgm:pt modelId="{076714B5-9704-4E58-B570-87BD3EFED2EB}" type="pres">
      <dgm:prSet presAssocID="{F758FF00-2DEB-4E59-B92A-E80152D910D0}" presName="parentText" presStyleLbl="node1" presStyleIdx="0" presStyleCnt="7" custScaleX="123049" custScaleY="92927">
        <dgm:presLayoutVars>
          <dgm:chMax val="0"/>
          <dgm:bulletEnabled val="1"/>
        </dgm:presLayoutVars>
      </dgm:prSet>
      <dgm:spPr/>
      <dgm:t>
        <a:bodyPr/>
        <a:lstStyle/>
        <a:p>
          <a:endParaRPr lang="en-US"/>
        </a:p>
      </dgm:t>
    </dgm:pt>
    <dgm:pt modelId="{8D75E35D-8996-433E-A3CB-EEEA44D235E1}" type="pres">
      <dgm:prSet presAssocID="{F758FF00-2DEB-4E59-B92A-E80152D910D0}" presName="negativeSpace" presStyleCnt="0"/>
      <dgm:spPr/>
    </dgm:pt>
    <dgm:pt modelId="{976DDBED-A724-460C-B7E5-D05350AA9297}" type="pres">
      <dgm:prSet presAssocID="{F758FF00-2DEB-4E59-B92A-E80152D910D0}" presName="childText" presStyleLbl="conFgAcc1" presStyleIdx="0" presStyleCnt="7">
        <dgm:presLayoutVars>
          <dgm:bulletEnabled val="1"/>
        </dgm:presLayoutVars>
      </dgm:prSet>
      <dgm:spPr/>
    </dgm:pt>
    <dgm:pt modelId="{F0471AC8-8D7D-4639-9E3C-DA04FAFD81D4}" type="pres">
      <dgm:prSet presAssocID="{202FA7DB-7428-45B1-9CA5-428BC224EA96}" presName="spaceBetweenRectangles" presStyleCnt="0"/>
      <dgm:spPr/>
    </dgm:pt>
    <dgm:pt modelId="{5288C87C-46D0-4A91-B0CB-2484BD715BBA}" type="pres">
      <dgm:prSet presAssocID="{C97E47A0-E9F1-421C-9046-CF80804D7C2F}" presName="parentLin" presStyleCnt="0"/>
      <dgm:spPr/>
    </dgm:pt>
    <dgm:pt modelId="{45A809D3-9759-4B95-8253-700DF8E161EA}" type="pres">
      <dgm:prSet presAssocID="{C97E47A0-E9F1-421C-9046-CF80804D7C2F}" presName="parentLeftMargin" presStyleLbl="node1" presStyleIdx="0" presStyleCnt="7"/>
      <dgm:spPr/>
      <dgm:t>
        <a:bodyPr/>
        <a:lstStyle/>
        <a:p>
          <a:endParaRPr lang="en-US"/>
        </a:p>
      </dgm:t>
    </dgm:pt>
    <dgm:pt modelId="{3AAC023F-26B4-42B6-BF97-6C6591CCEFA3}" type="pres">
      <dgm:prSet presAssocID="{C97E47A0-E9F1-421C-9046-CF80804D7C2F}" presName="parentText" presStyleLbl="node1" presStyleIdx="1" presStyleCnt="7" custScaleX="123049" custScaleY="92927">
        <dgm:presLayoutVars>
          <dgm:chMax val="0"/>
          <dgm:bulletEnabled val="1"/>
        </dgm:presLayoutVars>
      </dgm:prSet>
      <dgm:spPr/>
      <dgm:t>
        <a:bodyPr/>
        <a:lstStyle/>
        <a:p>
          <a:endParaRPr lang="en-US"/>
        </a:p>
      </dgm:t>
    </dgm:pt>
    <dgm:pt modelId="{1029B3EF-BC90-4D91-ADF3-6EB213EE1F89}" type="pres">
      <dgm:prSet presAssocID="{C97E47A0-E9F1-421C-9046-CF80804D7C2F}" presName="negativeSpace" presStyleCnt="0"/>
      <dgm:spPr/>
    </dgm:pt>
    <dgm:pt modelId="{798F2D50-3ABA-44B2-B5F9-C53B1139C518}" type="pres">
      <dgm:prSet presAssocID="{C97E47A0-E9F1-421C-9046-CF80804D7C2F}" presName="childText" presStyleLbl="conFgAcc1" presStyleIdx="1" presStyleCnt="7">
        <dgm:presLayoutVars>
          <dgm:bulletEnabled val="1"/>
        </dgm:presLayoutVars>
      </dgm:prSet>
      <dgm:spPr/>
    </dgm:pt>
    <dgm:pt modelId="{16ACD932-904D-48BE-98BD-4D24A5D2B5FD}" type="pres">
      <dgm:prSet presAssocID="{FCFFB432-47E6-4549-B5ED-7CB02723887C}" presName="spaceBetweenRectangles" presStyleCnt="0"/>
      <dgm:spPr/>
    </dgm:pt>
    <dgm:pt modelId="{D3061ACA-B7DB-4AC9-B27A-E0AB2821A633}" type="pres">
      <dgm:prSet presAssocID="{CE987825-35A9-4A97-9E51-E08481D2931A}" presName="parentLin" presStyleCnt="0"/>
      <dgm:spPr/>
    </dgm:pt>
    <dgm:pt modelId="{C90648CC-3269-42E6-A2CE-3B85FF0BB335}" type="pres">
      <dgm:prSet presAssocID="{CE987825-35A9-4A97-9E51-E08481D2931A}" presName="parentLeftMargin" presStyleLbl="node1" presStyleIdx="1" presStyleCnt="7"/>
      <dgm:spPr/>
      <dgm:t>
        <a:bodyPr/>
        <a:lstStyle/>
        <a:p>
          <a:endParaRPr lang="en-US"/>
        </a:p>
      </dgm:t>
    </dgm:pt>
    <dgm:pt modelId="{4B3E2AE3-8F4E-451E-9600-F292418D84BF}" type="pres">
      <dgm:prSet presAssocID="{CE987825-35A9-4A97-9E51-E08481D2931A}" presName="parentText" presStyleLbl="node1" presStyleIdx="2" presStyleCnt="7" custScaleX="123049" custScaleY="92927">
        <dgm:presLayoutVars>
          <dgm:chMax val="0"/>
          <dgm:bulletEnabled val="1"/>
        </dgm:presLayoutVars>
      </dgm:prSet>
      <dgm:spPr/>
      <dgm:t>
        <a:bodyPr/>
        <a:lstStyle/>
        <a:p>
          <a:endParaRPr lang="en-US"/>
        </a:p>
      </dgm:t>
    </dgm:pt>
    <dgm:pt modelId="{2654D2FD-692E-4D70-8598-10A844A0C324}" type="pres">
      <dgm:prSet presAssocID="{CE987825-35A9-4A97-9E51-E08481D2931A}" presName="negativeSpace" presStyleCnt="0"/>
      <dgm:spPr/>
    </dgm:pt>
    <dgm:pt modelId="{3B132510-CBEF-489D-BBAA-2895967191D2}" type="pres">
      <dgm:prSet presAssocID="{CE987825-35A9-4A97-9E51-E08481D2931A}" presName="childText" presStyleLbl="conFgAcc1" presStyleIdx="2" presStyleCnt="7">
        <dgm:presLayoutVars>
          <dgm:bulletEnabled val="1"/>
        </dgm:presLayoutVars>
      </dgm:prSet>
      <dgm:spPr/>
    </dgm:pt>
    <dgm:pt modelId="{1E56411A-4496-468B-8B8A-20D6B346D724}" type="pres">
      <dgm:prSet presAssocID="{9B2B3FC8-03F6-4449-ACDF-F67F683B9387}" presName="spaceBetweenRectangles" presStyleCnt="0"/>
      <dgm:spPr/>
    </dgm:pt>
    <dgm:pt modelId="{7F820C4B-D345-4ADC-88F8-287625E3CB88}" type="pres">
      <dgm:prSet presAssocID="{60ADCFE1-3B06-4B1E-816E-FAF2DD6345F9}" presName="parentLin" presStyleCnt="0"/>
      <dgm:spPr/>
    </dgm:pt>
    <dgm:pt modelId="{36DE5BF9-8221-4653-8DC5-6BB17743F014}" type="pres">
      <dgm:prSet presAssocID="{60ADCFE1-3B06-4B1E-816E-FAF2DD6345F9}" presName="parentLeftMargin" presStyleLbl="node1" presStyleIdx="2" presStyleCnt="7"/>
      <dgm:spPr/>
      <dgm:t>
        <a:bodyPr/>
        <a:lstStyle/>
        <a:p>
          <a:endParaRPr lang="en-US"/>
        </a:p>
      </dgm:t>
    </dgm:pt>
    <dgm:pt modelId="{EFE42CD5-B8FD-4943-A368-3CF209FDC862}" type="pres">
      <dgm:prSet presAssocID="{60ADCFE1-3B06-4B1E-816E-FAF2DD6345F9}" presName="parentText" presStyleLbl="node1" presStyleIdx="3" presStyleCnt="7" custScaleX="123049" custScaleY="92927" custLinFactNeighborX="10056" custLinFactNeighborY="-3538">
        <dgm:presLayoutVars>
          <dgm:chMax val="0"/>
          <dgm:bulletEnabled val="1"/>
        </dgm:presLayoutVars>
      </dgm:prSet>
      <dgm:spPr/>
      <dgm:t>
        <a:bodyPr/>
        <a:lstStyle/>
        <a:p>
          <a:endParaRPr lang="en-US"/>
        </a:p>
      </dgm:t>
    </dgm:pt>
    <dgm:pt modelId="{628A3900-DC09-442D-9155-7393727A6337}" type="pres">
      <dgm:prSet presAssocID="{60ADCFE1-3B06-4B1E-816E-FAF2DD6345F9}" presName="negativeSpace" presStyleCnt="0"/>
      <dgm:spPr/>
    </dgm:pt>
    <dgm:pt modelId="{058CFEBF-0C95-4D3A-9320-85069B92100B}" type="pres">
      <dgm:prSet presAssocID="{60ADCFE1-3B06-4B1E-816E-FAF2DD6345F9}" presName="childText" presStyleLbl="conFgAcc1" presStyleIdx="3" presStyleCnt="7">
        <dgm:presLayoutVars>
          <dgm:bulletEnabled val="1"/>
        </dgm:presLayoutVars>
      </dgm:prSet>
      <dgm:spPr/>
    </dgm:pt>
    <dgm:pt modelId="{79CF80F6-2BB1-411D-B319-1F7D896F944E}" type="pres">
      <dgm:prSet presAssocID="{A75A6D9E-9FF9-48EC-80B5-7F0DFF70A683}" presName="spaceBetweenRectangles" presStyleCnt="0"/>
      <dgm:spPr/>
    </dgm:pt>
    <dgm:pt modelId="{CEEA3201-0BCD-4FB0-A792-CB54D808EE62}" type="pres">
      <dgm:prSet presAssocID="{CDC9A3A8-1591-4A43-AEF3-5D233F7F24F3}" presName="parentLin" presStyleCnt="0"/>
      <dgm:spPr/>
    </dgm:pt>
    <dgm:pt modelId="{D66DDDAF-7D98-4E1B-A109-954BE6BAB939}" type="pres">
      <dgm:prSet presAssocID="{CDC9A3A8-1591-4A43-AEF3-5D233F7F24F3}" presName="parentLeftMargin" presStyleLbl="node1" presStyleIdx="3" presStyleCnt="7"/>
      <dgm:spPr/>
      <dgm:t>
        <a:bodyPr/>
        <a:lstStyle/>
        <a:p>
          <a:endParaRPr lang="en-US"/>
        </a:p>
      </dgm:t>
    </dgm:pt>
    <dgm:pt modelId="{3C3600FE-1560-4B4D-A533-602B1E932BA2}" type="pres">
      <dgm:prSet presAssocID="{CDC9A3A8-1591-4A43-AEF3-5D233F7F24F3}" presName="parentText" presStyleLbl="node1" presStyleIdx="4" presStyleCnt="7" custScaleX="123049" custScaleY="92927">
        <dgm:presLayoutVars>
          <dgm:chMax val="0"/>
          <dgm:bulletEnabled val="1"/>
        </dgm:presLayoutVars>
      </dgm:prSet>
      <dgm:spPr/>
      <dgm:t>
        <a:bodyPr/>
        <a:lstStyle/>
        <a:p>
          <a:endParaRPr lang="en-US"/>
        </a:p>
      </dgm:t>
    </dgm:pt>
    <dgm:pt modelId="{4C4C174D-DDAA-4026-B805-B0EE2418330F}" type="pres">
      <dgm:prSet presAssocID="{CDC9A3A8-1591-4A43-AEF3-5D233F7F24F3}" presName="negativeSpace" presStyleCnt="0"/>
      <dgm:spPr/>
    </dgm:pt>
    <dgm:pt modelId="{1B14EFE2-E5BD-4C22-A02F-D45357FD3776}" type="pres">
      <dgm:prSet presAssocID="{CDC9A3A8-1591-4A43-AEF3-5D233F7F24F3}" presName="childText" presStyleLbl="conFgAcc1" presStyleIdx="4" presStyleCnt="7">
        <dgm:presLayoutVars>
          <dgm:bulletEnabled val="1"/>
        </dgm:presLayoutVars>
      </dgm:prSet>
      <dgm:spPr/>
    </dgm:pt>
    <dgm:pt modelId="{DB936984-1898-49C6-86BB-026BCB45CC7F}" type="pres">
      <dgm:prSet presAssocID="{F2B05708-4920-403F-8167-0A615B7301F8}" presName="spaceBetweenRectangles" presStyleCnt="0"/>
      <dgm:spPr/>
    </dgm:pt>
    <dgm:pt modelId="{C33E5A2A-20CF-48A8-9A04-F3AB9518A960}" type="pres">
      <dgm:prSet presAssocID="{1F267536-1DDA-4EC0-8230-8A4171CABB96}" presName="parentLin" presStyleCnt="0"/>
      <dgm:spPr/>
    </dgm:pt>
    <dgm:pt modelId="{83C16BCF-ED89-43E8-A9CE-9C0C1F41B757}" type="pres">
      <dgm:prSet presAssocID="{1F267536-1DDA-4EC0-8230-8A4171CABB96}" presName="parentLeftMargin" presStyleLbl="node1" presStyleIdx="4" presStyleCnt="7"/>
      <dgm:spPr/>
      <dgm:t>
        <a:bodyPr/>
        <a:lstStyle/>
        <a:p>
          <a:endParaRPr lang="en-US"/>
        </a:p>
      </dgm:t>
    </dgm:pt>
    <dgm:pt modelId="{41964381-D178-494F-B379-B243252174B8}" type="pres">
      <dgm:prSet presAssocID="{1F267536-1DDA-4EC0-8230-8A4171CABB96}" presName="parentText" presStyleLbl="node1" presStyleIdx="5" presStyleCnt="7" custScaleX="123049" custScaleY="92927">
        <dgm:presLayoutVars>
          <dgm:chMax val="0"/>
          <dgm:bulletEnabled val="1"/>
        </dgm:presLayoutVars>
      </dgm:prSet>
      <dgm:spPr/>
      <dgm:t>
        <a:bodyPr/>
        <a:lstStyle/>
        <a:p>
          <a:endParaRPr lang="en-US"/>
        </a:p>
      </dgm:t>
    </dgm:pt>
    <dgm:pt modelId="{30965381-05EE-4242-B2E1-2FA02023DF56}" type="pres">
      <dgm:prSet presAssocID="{1F267536-1DDA-4EC0-8230-8A4171CABB96}" presName="negativeSpace" presStyleCnt="0"/>
      <dgm:spPr/>
    </dgm:pt>
    <dgm:pt modelId="{2DA5480D-6ABB-4370-97BE-9524FFF1D28D}" type="pres">
      <dgm:prSet presAssocID="{1F267536-1DDA-4EC0-8230-8A4171CABB96}" presName="childText" presStyleLbl="conFgAcc1" presStyleIdx="5" presStyleCnt="7">
        <dgm:presLayoutVars>
          <dgm:bulletEnabled val="1"/>
        </dgm:presLayoutVars>
      </dgm:prSet>
      <dgm:spPr/>
    </dgm:pt>
    <dgm:pt modelId="{0ED072BB-A5CA-4E3E-BE41-41BEB663AB48}" type="pres">
      <dgm:prSet presAssocID="{75862A44-83E7-4C74-9C87-9FB21AEC62D9}" presName="spaceBetweenRectangles" presStyleCnt="0"/>
      <dgm:spPr/>
    </dgm:pt>
    <dgm:pt modelId="{92016C96-B5AD-40A6-821A-70FC1D5894B0}" type="pres">
      <dgm:prSet presAssocID="{879DB100-E2B4-4AFA-83ED-B61A36C1142D}" presName="parentLin" presStyleCnt="0"/>
      <dgm:spPr/>
    </dgm:pt>
    <dgm:pt modelId="{10269691-9D75-4A09-A406-38C6DB802674}" type="pres">
      <dgm:prSet presAssocID="{879DB100-E2B4-4AFA-83ED-B61A36C1142D}" presName="parentLeftMargin" presStyleLbl="node1" presStyleIdx="5" presStyleCnt="7"/>
      <dgm:spPr/>
      <dgm:t>
        <a:bodyPr/>
        <a:lstStyle/>
        <a:p>
          <a:endParaRPr lang="en-US"/>
        </a:p>
      </dgm:t>
    </dgm:pt>
    <dgm:pt modelId="{6B60511A-499C-43EF-AEDD-9558273616C2}" type="pres">
      <dgm:prSet presAssocID="{879DB100-E2B4-4AFA-83ED-B61A36C1142D}" presName="parentText" presStyleLbl="node1" presStyleIdx="6" presStyleCnt="7" custScaleX="122991" custScaleY="92927">
        <dgm:presLayoutVars>
          <dgm:chMax val="0"/>
          <dgm:bulletEnabled val="1"/>
        </dgm:presLayoutVars>
      </dgm:prSet>
      <dgm:spPr/>
      <dgm:t>
        <a:bodyPr/>
        <a:lstStyle/>
        <a:p>
          <a:endParaRPr lang="en-US"/>
        </a:p>
      </dgm:t>
    </dgm:pt>
    <dgm:pt modelId="{977C7194-45F8-4D96-8CB7-F003613D6451}" type="pres">
      <dgm:prSet presAssocID="{879DB100-E2B4-4AFA-83ED-B61A36C1142D}" presName="negativeSpace" presStyleCnt="0"/>
      <dgm:spPr/>
    </dgm:pt>
    <dgm:pt modelId="{3C5F9FE4-E64F-4D78-80EF-6C314E28652C}" type="pres">
      <dgm:prSet presAssocID="{879DB100-E2B4-4AFA-83ED-B61A36C1142D}" presName="childText" presStyleLbl="conFgAcc1" presStyleIdx="6" presStyleCnt="7">
        <dgm:presLayoutVars>
          <dgm:bulletEnabled val="1"/>
        </dgm:presLayoutVars>
      </dgm:prSet>
      <dgm:spPr/>
    </dgm:pt>
  </dgm:ptLst>
  <dgm:cxnLst>
    <dgm:cxn modelId="{2811F517-7173-48F9-A448-B8D67759A80E}" type="presOf" srcId="{FAD276A2-B23E-4FD0-8D91-5D585493661C}" destId="{7574CAB0-2476-45F7-B179-F2FE8B2EC7F1}" srcOrd="0" destOrd="0" presId="urn:microsoft.com/office/officeart/2005/8/layout/list1"/>
    <dgm:cxn modelId="{6E012B3C-EE24-4F87-AC2F-FA9FC15F4FD4}" srcId="{FAD276A2-B23E-4FD0-8D91-5D585493661C}" destId="{879DB100-E2B4-4AFA-83ED-B61A36C1142D}" srcOrd="6" destOrd="0" parTransId="{33E98B8E-4656-4068-B920-6C7FC303A096}" sibTransId="{D5D4F201-C1F4-41F7-A815-9D3A06A23F42}"/>
    <dgm:cxn modelId="{4DC42337-A40A-485E-8270-DC9DBBCA0271}" type="presOf" srcId="{879DB100-E2B4-4AFA-83ED-B61A36C1142D}" destId="{10269691-9D75-4A09-A406-38C6DB802674}" srcOrd="0" destOrd="0" presId="urn:microsoft.com/office/officeart/2005/8/layout/list1"/>
    <dgm:cxn modelId="{2242DD94-AD95-4FCB-91FF-25BFC7388EEC}" srcId="{FAD276A2-B23E-4FD0-8D91-5D585493661C}" destId="{C97E47A0-E9F1-421C-9046-CF80804D7C2F}" srcOrd="1" destOrd="0" parTransId="{0A86FCC9-1818-4F6C-A2D4-9EBD1152F65A}" sibTransId="{FCFFB432-47E6-4549-B5ED-7CB02723887C}"/>
    <dgm:cxn modelId="{CB666C54-6BAA-428B-B0BE-B48787CC672E}" srcId="{FAD276A2-B23E-4FD0-8D91-5D585493661C}" destId="{1F267536-1DDA-4EC0-8230-8A4171CABB96}" srcOrd="5" destOrd="0" parTransId="{10241E00-5219-4C97-9FB7-C14629DEE074}" sibTransId="{75862A44-83E7-4C74-9C87-9FB21AEC62D9}"/>
    <dgm:cxn modelId="{7962A49E-DD8E-4C07-90A0-601466A5176B}" srcId="{FAD276A2-B23E-4FD0-8D91-5D585493661C}" destId="{CE987825-35A9-4A97-9E51-E08481D2931A}" srcOrd="2" destOrd="0" parTransId="{06B5446A-CD80-45AA-B1A9-00CF822CE5C7}" sibTransId="{9B2B3FC8-03F6-4449-ACDF-F67F683B9387}"/>
    <dgm:cxn modelId="{5D14FAE8-E705-4244-946F-E73A9C5C03EF}" type="presOf" srcId="{F758FF00-2DEB-4E59-B92A-E80152D910D0}" destId="{076714B5-9704-4E58-B570-87BD3EFED2EB}" srcOrd="1" destOrd="0" presId="urn:microsoft.com/office/officeart/2005/8/layout/list1"/>
    <dgm:cxn modelId="{1AD2A700-1947-4597-8E38-A1B81AA54E33}" type="presOf" srcId="{60ADCFE1-3B06-4B1E-816E-FAF2DD6345F9}" destId="{EFE42CD5-B8FD-4943-A368-3CF209FDC862}" srcOrd="1" destOrd="0" presId="urn:microsoft.com/office/officeart/2005/8/layout/list1"/>
    <dgm:cxn modelId="{CAADF8C5-2FD5-41E5-AE13-379C8A2D4421}" type="presOf" srcId="{1F267536-1DDA-4EC0-8230-8A4171CABB96}" destId="{41964381-D178-494F-B379-B243252174B8}" srcOrd="1" destOrd="0" presId="urn:microsoft.com/office/officeart/2005/8/layout/list1"/>
    <dgm:cxn modelId="{4211D593-291B-4AC2-B44C-742AB78598B4}" type="presOf" srcId="{879DB100-E2B4-4AFA-83ED-B61A36C1142D}" destId="{6B60511A-499C-43EF-AEDD-9558273616C2}" srcOrd="1" destOrd="0" presId="urn:microsoft.com/office/officeart/2005/8/layout/list1"/>
    <dgm:cxn modelId="{C2C8F735-1BCD-4E6A-A164-BC2816F2D908}" type="presOf" srcId="{CDC9A3A8-1591-4A43-AEF3-5D233F7F24F3}" destId="{3C3600FE-1560-4B4D-A533-602B1E932BA2}" srcOrd="1" destOrd="0" presId="urn:microsoft.com/office/officeart/2005/8/layout/list1"/>
    <dgm:cxn modelId="{996EAAF9-BFE8-429E-A24C-7AA583461938}" srcId="{FAD276A2-B23E-4FD0-8D91-5D585493661C}" destId="{CDC9A3A8-1591-4A43-AEF3-5D233F7F24F3}" srcOrd="4" destOrd="0" parTransId="{7C89C127-0586-4BEC-BE9C-BB86FEE7EFD8}" sibTransId="{F2B05708-4920-403F-8167-0A615B7301F8}"/>
    <dgm:cxn modelId="{2042A101-F97F-456B-A9F8-489350028ED1}" type="presOf" srcId="{60ADCFE1-3B06-4B1E-816E-FAF2DD6345F9}" destId="{36DE5BF9-8221-4653-8DC5-6BB17743F014}" srcOrd="0" destOrd="0" presId="urn:microsoft.com/office/officeart/2005/8/layout/list1"/>
    <dgm:cxn modelId="{5A2B05AC-2F30-4912-A59E-2453A81FFBF8}" type="presOf" srcId="{C97E47A0-E9F1-421C-9046-CF80804D7C2F}" destId="{3AAC023F-26B4-42B6-BF97-6C6591CCEFA3}" srcOrd="1" destOrd="0" presId="urn:microsoft.com/office/officeart/2005/8/layout/list1"/>
    <dgm:cxn modelId="{459A893E-5576-438E-AC71-D1152215899E}" type="presOf" srcId="{C97E47A0-E9F1-421C-9046-CF80804D7C2F}" destId="{45A809D3-9759-4B95-8253-700DF8E161EA}" srcOrd="0" destOrd="0" presId="urn:microsoft.com/office/officeart/2005/8/layout/list1"/>
    <dgm:cxn modelId="{D4EE31A4-0CB4-45B6-9057-D5E87FFD324A}" type="presOf" srcId="{F758FF00-2DEB-4E59-B92A-E80152D910D0}" destId="{C379C167-693B-43AC-A28C-F8CBBA33E2F3}" srcOrd="0" destOrd="0" presId="urn:microsoft.com/office/officeart/2005/8/layout/list1"/>
    <dgm:cxn modelId="{56CCB789-1A30-4B2B-87C8-A7E73006AD40}" type="presOf" srcId="{1F267536-1DDA-4EC0-8230-8A4171CABB96}" destId="{83C16BCF-ED89-43E8-A9CE-9C0C1F41B757}" srcOrd="0" destOrd="0" presId="urn:microsoft.com/office/officeart/2005/8/layout/list1"/>
    <dgm:cxn modelId="{7A0A278E-4049-4696-9154-EBDC30235A81}" srcId="{FAD276A2-B23E-4FD0-8D91-5D585493661C}" destId="{60ADCFE1-3B06-4B1E-816E-FAF2DD6345F9}" srcOrd="3" destOrd="0" parTransId="{A98CD7F2-4A18-4F70-B419-02D711D7B603}" sibTransId="{A75A6D9E-9FF9-48EC-80B5-7F0DFF70A683}"/>
    <dgm:cxn modelId="{753BD6CC-AD64-4FE5-B532-DF114768968F}" type="presOf" srcId="{CE987825-35A9-4A97-9E51-E08481D2931A}" destId="{C90648CC-3269-42E6-A2CE-3B85FF0BB335}" srcOrd="0" destOrd="0" presId="urn:microsoft.com/office/officeart/2005/8/layout/list1"/>
    <dgm:cxn modelId="{9EACD7BB-80E3-434C-9666-F7912A4E1572}" srcId="{FAD276A2-B23E-4FD0-8D91-5D585493661C}" destId="{F758FF00-2DEB-4E59-B92A-E80152D910D0}" srcOrd="0" destOrd="0" parTransId="{E41DA75A-C7BE-47CA-ACDC-9A9891AB3D06}" sibTransId="{202FA7DB-7428-45B1-9CA5-428BC224EA96}"/>
    <dgm:cxn modelId="{5CAFA792-4E0C-4950-AC4C-E37AC2AA555E}" type="presOf" srcId="{CE987825-35A9-4A97-9E51-E08481D2931A}" destId="{4B3E2AE3-8F4E-451E-9600-F292418D84BF}" srcOrd="1" destOrd="0" presId="urn:microsoft.com/office/officeart/2005/8/layout/list1"/>
    <dgm:cxn modelId="{50EBB68E-2337-43D6-AED3-EC31FB110C42}" type="presOf" srcId="{CDC9A3A8-1591-4A43-AEF3-5D233F7F24F3}" destId="{D66DDDAF-7D98-4E1B-A109-954BE6BAB939}" srcOrd="0" destOrd="0" presId="urn:microsoft.com/office/officeart/2005/8/layout/list1"/>
    <dgm:cxn modelId="{4787A436-F38B-4B63-A714-5B5B41C09235}" type="presParOf" srcId="{7574CAB0-2476-45F7-B179-F2FE8B2EC7F1}" destId="{4CC8EF10-85DC-44C0-B8ED-146AB2849213}" srcOrd="0" destOrd="0" presId="urn:microsoft.com/office/officeart/2005/8/layout/list1"/>
    <dgm:cxn modelId="{E269BACE-9F1F-40A3-A022-F56B1D6820E0}" type="presParOf" srcId="{4CC8EF10-85DC-44C0-B8ED-146AB2849213}" destId="{C379C167-693B-43AC-A28C-F8CBBA33E2F3}" srcOrd="0" destOrd="0" presId="urn:microsoft.com/office/officeart/2005/8/layout/list1"/>
    <dgm:cxn modelId="{6E59A797-30CE-4E93-990F-5FE56A41D146}" type="presParOf" srcId="{4CC8EF10-85DC-44C0-B8ED-146AB2849213}" destId="{076714B5-9704-4E58-B570-87BD3EFED2EB}" srcOrd="1" destOrd="0" presId="urn:microsoft.com/office/officeart/2005/8/layout/list1"/>
    <dgm:cxn modelId="{056931B4-CA09-4CFF-B451-FB826086CD4C}" type="presParOf" srcId="{7574CAB0-2476-45F7-B179-F2FE8B2EC7F1}" destId="{8D75E35D-8996-433E-A3CB-EEEA44D235E1}" srcOrd="1" destOrd="0" presId="urn:microsoft.com/office/officeart/2005/8/layout/list1"/>
    <dgm:cxn modelId="{2D31C987-4941-4FA1-AE99-7AE5B2474FC7}" type="presParOf" srcId="{7574CAB0-2476-45F7-B179-F2FE8B2EC7F1}" destId="{976DDBED-A724-460C-B7E5-D05350AA9297}" srcOrd="2" destOrd="0" presId="urn:microsoft.com/office/officeart/2005/8/layout/list1"/>
    <dgm:cxn modelId="{8621932A-54C9-4B9C-9716-B3FC6E2A7C86}" type="presParOf" srcId="{7574CAB0-2476-45F7-B179-F2FE8B2EC7F1}" destId="{F0471AC8-8D7D-4639-9E3C-DA04FAFD81D4}" srcOrd="3" destOrd="0" presId="urn:microsoft.com/office/officeart/2005/8/layout/list1"/>
    <dgm:cxn modelId="{F3DF1BCB-0B32-462C-9D55-A16F4AEF63A4}" type="presParOf" srcId="{7574CAB0-2476-45F7-B179-F2FE8B2EC7F1}" destId="{5288C87C-46D0-4A91-B0CB-2484BD715BBA}" srcOrd="4" destOrd="0" presId="urn:microsoft.com/office/officeart/2005/8/layout/list1"/>
    <dgm:cxn modelId="{068316EA-249B-4129-ADB0-E8B71A32D3F7}" type="presParOf" srcId="{5288C87C-46D0-4A91-B0CB-2484BD715BBA}" destId="{45A809D3-9759-4B95-8253-700DF8E161EA}" srcOrd="0" destOrd="0" presId="urn:microsoft.com/office/officeart/2005/8/layout/list1"/>
    <dgm:cxn modelId="{20D71A2D-9000-408C-9561-27479EFFA907}" type="presParOf" srcId="{5288C87C-46D0-4A91-B0CB-2484BD715BBA}" destId="{3AAC023F-26B4-42B6-BF97-6C6591CCEFA3}" srcOrd="1" destOrd="0" presId="urn:microsoft.com/office/officeart/2005/8/layout/list1"/>
    <dgm:cxn modelId="{FA634C41-0874-46F7-87CB-B14272D36B07}" type="presParOf" srcId="{7574CAB0-2476-45F7-B179-F2FE8B2EC7F1}" destId="{1029B3EF-BC90-4D91-ADF3-6EB213EE1F89}" srcOrd="5" destOrd="0" presId="urn:microsoft.com/office/officeart/2005/8/layout/list1"/>
    <dgm:cxn modelId="{FDDCEB7A-72FD-4AEF-AACF-36D0FD31637F}" type="presParOf" srcId="{7574CAB0-2476-45F7-B179-F2FE8B2EC7F1}" destId="{798F2D50-3ABA-44B2-B5F9-C53B1139C518}" srcOrd="6" destOrd="0" presId="urn:microsoft.com/office/officeart/2005/8/layout/list1"/>
    <dgm:cxn modelId="{11E5A14E-F237-49D6-ACC4-06654FE99254}" type="presParOf" srcId="{7574CAB0-2476-45F7-B179-F2FE8B2EC7F1}" destId="{16ACD932-904D-48BE-98BD-4D24A5D2B5FD}" srcOrd="7" destOrd="0" presId="urn:microsoft.com/office/officeart/2005/8/layout/list1"/>
    <dgm:cxn modelId="{99311476-E989-4B51-84A4-F8301C2479F7}" type="presParOf" srcId="{7574CAB0-2476-45F7-B179-F2FE8B2EC7F1}" destId="{D3061ACA-B7DB-4AC9-B27A-E0AB2821A633}" srcOrd="8" destOrd="0" presId="urn:microsoft.com/office/officeart/2005/8/layout/list1"/>
    <dgm:cxn modelId="{13C3E781-CF24-4D6F-B3EA-76ACDF72F60C}" type="presParOf" srcId="{D3061ACA-B7DB-4AC9-B27A-E0AB2821A633}" destId="{C90648CC-3269-42E6-A2CE-3B85FF0BB335}" srcOrd="0" destOrd="0" presId="urn:microsoft.com/office/officeart/2005/8/layout/list1"/>
    <dgm:cxn modelId="{299D6819-7CF2-4F00-9BCF-386C61DD1866}" type="presParOf" srcId="{D3061ACA-B7DB-4AC9-B27A-E0AB2821A633}" destId="{4B3E2AE3-8F4E-451E-9600-F292418D84BF}" srcOrd="1" destOrd="0" presId="urn:microsoft.com/office/officeart/2005/8/layout/list1"/>
    <dgm:cxn modelId="{BFC3AB03-5F74-4E09-8F5E-05B8C203C3A8}" type="presParOf" srcId="{7574CAB0-2476-45F7-B179-F2FE8B2EC7F1}" destId="{2654D2FD-692E-4D70-8598-10A844A0C324}" srcOrd="9" destOrd="0" presId="urn:microsoft.com/office/officeart/2005/8/layout/list1"/>
    <dgm:cxn modelId="{3E26B51D-C655-468B-A8C9-CDB8022AADDF}" type="presParOf" srcId="{7574CAB0-2476-45F7-B179-F2FE8B2EC7F1}" destId="{3B132510-CBEF-489D-BBAA-2895967191D2}" srcOrd="10" destOrd="0" presId="urn:microsoft.com/office/officeart/2005/8/layout/list1"/>
    <dgm:cxn modelId="{D0EC68DA-D700-471D-BF70-CE82759549DF}" type="presParOf" srcId="{7574CAB0-2476-45F7-B179-F2FE8B2EC7F1}" destId="{1E56411A-4496-468B-8B8A-20D6B346D724}" srcOrd="11" destOrd="0" presId="urn:microsoft.com/office/officeart/2005/8/layout/list1"/>
    <dgm:cxn modelId="{B4EB2081-5470-42E7-BD87-28CC4FF681F7}" type="presParOf" srcId="{7574CAB0-2476-45F7-B179-F2FE8B2EC7F1}" destId="{7F820C4B-D345-4ADC-88F8-287625E3CB88}" srcOrd="12" destOrd="0" presId="urn:microsoft.com/office/officeart/2005/8/layout/list1"/>
    <dgm:cxn modelId="{B19DE445-6499-4778-B4B0-51A034B427E7}" type="presParOf" srcId="{7F820C4B-D345-4ADC-88F8-287625E3CB88}" destId="{36DE5BF9-8221-4653-8DC5-6BB17743F014}" srcOrd="0" destOrd="0" presId="urn:microsoft.com/office/officeart/2005/8/layout/list1"/>
    <dgm:cxn modelId="{5926BB78-6DE1-4178-B761-191E855799F8}" type="presParOf" srcId="{7F820C4B-D345-4ADC-88F8-287625E3CB88}" destId="{EFE42CD5-B8FD-4943-A368-3CF209FDC862}" srcOrd="1" destOrd="0" presId="urn:microsoft.com/office/officeart/2005/8/layout/list1"/>
    <dgm:cxn modelId="{A7CDAEF9-8985-451D-86E3-3D8A36EC4F1F}" type="presParOf" srcId="{7574CAB0-2476-45F7-B179-F2FE8B2EC7F1}" destId="{628A3900-DC09-442D-9155-7393727A6337}" srcOrd="13" destOrd="0" presId="urn:microsoft.com/office/officeart/2005/8/layout/list1"/>
    <dgm:cxn modelId="{89FEF645-4146-4C55-98AD-06D2370837DC}" type="presParOf" srcId="{7574CAB0-2476-45F7-B179-F2FE8B2EC7F1}" destId="{058CFEBF-0C95-4D3A-9320-85069B92100B}" srcOrd="14" destOrd="0" presId="urn:microsoft.com/office/officeart/2005/8/layout/list1"/>
    <dgm:cxn modelId="{64036268-3BA6-4518-9D86-AE4A550AF676}" type="presParOf" srcId="{7574CAB0-2476-45F7-B179-F2FE8B2EC7F1}" destId="{79CF80F6-2BB1-411D-B319-1F7D896F944E}" srcOrd="15" destOrd="0" presId="urn:microsoft.com/office/officeart/2005/8/layout/list1"/>
    <dgm:cxn modelId="{5D1408D2-D2C3-4D3C-8EB9-4E609EF94DF9}" type="presParOf" srcId="{7574CAB0-2476-45F7-B179-F2FE8B2EC7F1}" destId="{CEEA3201-0BCD-4FB0-A792-CB54D808EE62}" srcOrd="16" destOrd="0" presId="urn:microsoft.com/office/officeart/2005/8/layout/list1"/>
    <dgm:cxn modelId="{301ADAC9-BF1F-4E7A-B9D6-B13039FEF3BD}" type="presParOf" srcId="{CEEA3201-0BCD-4FB0-A792-CB54D808EE62}" destId="{D66DDDAF-7D98-4E1B-A109-954BE6BAB939}" srcOrd="0" destOrd="0" presId="urn:microsoft.com/office/officeart/2005/8/layout/list1"/>
    <dgm:cxn modelId="{FFDB83BB-A634-4EB8-8EBC-708B9C95124C}" type="presParOf" srcId="{CEEA3201-0BCD-4FB0-A792-CB54D808EE62}" destId="{3C3600FE-1560-4B4D-A533-602B1E932BA2}" srcOrd="1" destOrd="0" presId="urn:microsoft.com/office/officeart/2005/8/layout/list1"/>
    <dgm:cxn modelId="{586297B7-8EEF-4F74-BF50-48BB1D12B9E2}" type="presParOf" srcId="{7574CAB0-2476-45F7-B179-F2FE8B2EC7F1}" destId="{4C4C174D-DDAA-4026-B805-B0EE2418330F}" srcOrd="17" destOrd="0" presId="urn:microsoft.com/office/officeart/2005/8/layout/list1"/>
    <dgm:cxn modelId="{DCA92A9F-37C3-4D11-974E-8991F96E1887}" type="presParOf" srcId="{7574CAB0-2476-45F7-B179-F2FE8B2EC7F1}" destId="{1B14EFE2-E5BD-4C22-A02F-D45357FD3776}" srcOrd="18" destOrd="0" presId="urn:microsoft.com/office/officeart/2005/8/layout/list1"/>
    <dgm:cxn modelId="{3E131771-92BC-48B3-AA25-1B68C2E087B2}" type="presParOf" srcId="{7574CAB0-2476-45F7-B179-F2FE8B2EC7F1}" destId="{DB936984-1898-49C6-86BB-026BCB45CC7F}" srcOrd="19" destOrd="0" presId="urn:microsoft.com/office/officeart/2005/8/layout/list1"/>
    <dgm:cxn modelId="{17EF3066-1E11-4280-84E2-DC9445EB8855}" type="presParOf" srcId="{7574CAB0-2476-45F7-B179-F2FE8B2EC7F1}" destId="{C33E5A2A-20CF-48A8-9A04-F3AB9518A960}" srcOrd="20" destOrd="0" presId="urn:microsoft.com/office/officeart/2005/8/layout/list1"/>
    <dgm:cxn modelId="{11D860C4-9ABD-408A-88F0-9E013F9CA012}" type="presParOf" srcId="{C33E5A2A-20CF-48A8-9A04-F3AB9518A960}" destId="{83C16BCF-ED89-43E8-A9CE-9C0C1F41B757}" srcOrd="0" destOrd="0" presId="urn:microsoft.com/office/officeart/2005/8/layout/list1"/>
    <dgm:cxn modelId="{DFD45735-4F0B-48AD-A95B-6921B9020E79}" type="presParOf" srcId="{C33E5A2A-20CF-48A8-9A04-F3AB9518A960}" destId="{41964381-D178-494F-B379-B243252174B8}" srcOrd="1" destOrd="0" presId="urn:microsoft.com/office/officeart/2005/8/layout/list1"/>
    <dgm:cxn modelId="{D4F48952-E0B2-4E3F-BA8A-A57E42097CBB}" type="presParOf" srcId="{7574CAB0-2476-45F7-B179-F2FE8B2EC7F1}" destId="{30965381-05EE-4242-B2E1-2FA02023DF56}" srcOrd="21" destOrd="0" presId="urn:microsoft.com/office/officeart/2005/8/layout/list1"/>
    <dgm:cxn modelId="{A000D32D-112E-4E5D-9182-6B0D102BEC79}" type="presParOf" srcId="{7574CAB0-2476-45F7-B179-F2FE8B2EC7F1}" destId="{2DA5480D-6ABB-4370-97BE-9524FFF1D28D}" srcOrd="22" destOrd="0" presId="urn:microsoft.com/office/officeart/2005/8/layout/list1"/>
    <dgm:cxn modelId="{A206D4F5-8CF1-4495-ACE2-DC79D5D2976F}" type="presParOf" srcId="{7574CAB0-2476-45F7-B179-F2FE8B2EC7F1}" destId="{0ED072BB-A5CA-4E3E-BE41-41BEB663AB48}" srcOrd="23" destOrd="0" presId="urn:microsoft.com/office/officeart/2005/8/layout/list1"/>
    <dgm:cxn modelId="{A84984E2-EF5E-4B55-9246-946527D557BC}" type="presParOf" srcId="{7574CAB0-2476-45F7-B179-F2FE8B2EC7F1}" destId="{92016C96-B5AD-40A6-821A-70FC1D5894B0}" srcOrd="24" destOrd="0" presId="urn:microsoft.com/office/officeart/2005/8/layout/list1"/>
    <dgm:cxn modelId="{4F89F694-8DC8-48F9-82EE-CFCF1332F703}" type="presParOf" srcId="{92016C96-B5AD-40A6-821A-70FC1D5894B0}" destId="{10269691-9D75-4A09-A406-38C6DB802674}" srcOrd="0" destOrd="0" presId="urn:microsoft.com/office/officeart/2005/8/layout/list1"/>
    <dgm:cxn modelId="{11C4A400-2E7B-4587-8B64-C69038E3120D}" type="presParOf" srcId="{92016C96-B5AD-40A6-821A-70FC1D5894B0}" destId="{6B60511A-499C-43EF-AEDD-9558273616C2}" srcOrd="1" destOrd="0" presId="urn:microsoft.com/office/officeart/2005/8/layout/list1"/>
    <dgm:cxn modelId="{F4B74FE5-0416-45F5-B585-AE40D1CAFEE7}" type="presParOf" srcId="{7574CAB0-2476-45F7-B179-F2FE8B2EC7F1}" destId="{977C7194-45F8-4D96-8CB7-F003613D6451}" srcOrd="25" destOrd="0" presId="urn:microsoft.com/office/officeart/2005/8/layout/list1"/>
    <dgm:cxn modelId="{F201C28E-147B-4557-AD98-1652BC08DC67}" type="presParOf" srcId="{7574CAB0-2476-45F7-B179-F2FE8B2EC7F1}" destId="{3C5F9FE4-E64F-4D78-80EF-6C314E28652C}"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D276A2-B23E-4FD0-8D91-5D58549366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7E47A0-E9F1-421C-9046-CF80804D7C2F}">
      <dgm:prSet custT="1"/>
      <dgm:spPr/>
      <dgm:t>
        <a:bodyPr anchor="ctr" anchorCtr="0"/>
        <a:lstStyle/>
        <a:p>
          <a:pPr algn="l"/>
          <a:r>
            <a:rPr lang="en-US" sz="1800" dirty="0"/>
            <a:t>Provide educational information to employees</a:t>
          </a:r>
        </a:p>
      </dgm:t>
    </dgm:pt>
    <dgm:pt modelId="{0A86FCC9-1818-4F6C-A2D4-9EBD1152F65A}" type="parTrans" cxnId="{2242DD94-AD95-4FCB-91FF-25BFC7388EEC}">
      <dgm:prSet/>
      <dgm:spPr/>
      <dgm:t>
        <a:bodyPr/>
        <a:lstStyle/>
        <a:p>
          <a:endParaRPr lang="en-US"/>
        </a:p>
      </dgm:t>
    </dgm:pt>
    <dgm:pt modelId="{FCFFB432-47E6-4549-B5ED-7CB02723887C}" type="sibTrans" cxnId="{2242DD94-AD95-4FCB-91FF-25BFC7388EEC}">
      <dgm:prSet/>
      <dgm:spPr/>
      <dgm:t>
        <a:bodyPr/>
        <a:lstStyle/>
        <a:p>
          <a:endParaRPr lang="en-US"/>
        </a:p>
      </dgm:t>
    </dgm:pt>
    <dgm:pt modelId="{CE987825-35A9-4A97-9E51-E08481D2931A}">
      <dgm:prSet custT="1"/>
      <dgm:spPr/>
      <dgm:t>
        <a:bodyPr/>
        <a:lstStyle/>
        <a:p>
          <a:r>
            <a:rPr lang="en-US" sz="1800" dirty="0"/>
            <a:t>Select an approved testing laboratory</a:t>
          </a:r>
        </a:p>
      </dgm:t>
    </dgm:pt>
    <dgm:pt modelId="{06B5446A-CD80-45AA-B1A9-00CF822CE5C7}" type="parTrans" cxnId="{7962A49E-DD8E-4C07-90A0-601466A5176B}">
      <dgm:prSet/>
      <dgm:spPr/>
      <dgm:t>
        <a:bodyPr/>
        <a:lstStyle/>
        <a:p>
          <a:endParaRPr lang="en-US"/>
        </a:p>
      </dgm:t>
    </dgm:pt>
    <dgm:pt modelId="{9B2B3FC8-03F6-4449-ACDF-F67F683B9387}" type="sibTrans" cxnId="{7962A49E-DD8E-4C07-90A0-601466A5176B}">
      <dgm:prSet/>
      <dgm:spPr/>
      <dgm:t>
        <a:bodyPr/>
        <a:lstStyle/>
        <a:p>
          <a:endParaRPr lang="en-US"/>
        </a:p>
      </dgm:t>
    </dgm:pt>
    <dgm:pt modelId="{60ADCFE1-3B06-4B1E-816E-FAF2DD6345F9}">
      <dgm:prSet custT="1"/>
      <dgm:spPr/>
      <dgm:t>
        <a:bodyPr/>
        <a:lstStyle/>
        <a:p>
          <a:r>
            <a:rPr lang="en-US" sz="1800" dirty="0"/>
            <a:t>Establish</a:t>
          </a:r>
          <a:r>
            <a:rPr lang="en-US" sz="1800" baseline="0" dirty="0"/>
            <a:t> testing procedures</a:t>
          </a:r>
          <a:endParaRPr lang="en-US" sz="1800" dirty="0"/>
        </a:p>
      </dgm:t>
    </dgm:pt>
    <dgm:pt modelId="{A98CD7F2-4A18-4F70-B419-02D711D7B603}" type="parTrans" cxnId="{7A0A278E-4049-4696-9154-EBDC30235A81}">
      <dgm:prSet/>
      <dgm:spPr/>
      <dgm:t>
        <a:bodyPr/>
        <a:lstStyle/>
        <a:p>
          <a:endParaRPr lang="en-US"/>
        </a:p>
      </dgm:t>
    </dgm:pt>
    <dgm:pt modelId="{A75A6D9E-9FF9-48EC-80B5-7F0DFF70A683}" type="sibTrans" cxnId="{7A0A278E-4049-4696-9154-EBDC30235A81}">
      <dgm:prSet/>
      <dgm:spPr/>
      <dgm:t>
        <a:bodyPr/>
        <a:lstStyle/>
        <a:p>
          <a:endParaRPr lang="en-US"/>
        </a:p>
      </dgm:t>
    </dgm:pt>
    <dgm:pt modelId="{CDC9A3A8-1591-4A43-AEF3-5D233F7F24F3}">
      <dgm:prSet custT="1"/>
      <dgm:spPr/>
      <dgm:t>
        <a:bodyPr/>
        <a:lstStyle/>
        <a:p>
          <a:r>
            <a:rPr lang="en-US" sz="1800" dirty="0"/>
            <a:t>Identify a medical review officer</a:t>
          </a:r>
        </a:p>
      </dgm:t>
    </dgm:pt>
    <dgm:pt modelId="{7C89C127-0586-4BEC-BE9C-BB86FEE7EFD8}" type="parTrans" cxnId="{996EAAF9-BFE8-429E-A24C-7AA583461938}">
      <dgm:prSet/>
      <dgm:spPr/>
      <dgm:t>
        <a:bodyPr/>
        <a:lstStyle/>
        <a:p>
          <a:endParaRPr lang="en-US"/>
        </a:p>
      </dgm:t>
    </dgm:pt>
    <dgm:pt modelId="{F2B05708-4920-403F-8167-0A615B7301F8}" type="sibTrans" cxnId="{996EAAF9-BFE8-429E-A24C-7AA583461938}">
      <dgm:prSet/>
      <dgm:spPr/>
      <dgm:t>
        <a:bodyPr/>
        <a:lstStyle/>
        <a:p>
          <a:endParaRPr lang="en-US"/>
        </a:p>
      </dgm:t>
    </dgm:pt>
    <dgm:pt modelId="{1F267536-1DDA-4EC0-8230-8A4171CABB96}">
      <dgm:prSet custT="1"/>
      <dgm:spPr/>
      <dgm:t>
        <a:bodyPr/>
        <a:lstStyle/>
        <a:p>
          <a:r>
            <a:rPr lang="en-US" sz="1800" dirty="0"/>
            <a:t>Introduce the program and provide training</a:t>
          </a:r>
        </a:p>
      </dgm:t>
    </dgm:pt>
    <dgm:pt modelId="{10241E00-5219-4C97-9FB7-C14629DEE074}" type="parTrans" cxnId="{CB666C54-6BAA-428B-B0BE-B48787CC672E}">
      <dgm:prSet/>
      <dgm:spPr/>
      <dgm:t>
        <a:bodyPr/>
        <a:lstStyle/>
        <a:p>
          <a:endParaRPr lang="en-US"/>
        </a:p>
      </dgm:t>
    </dgm:pt>
    <dgm:pt modelId="{75862A44-83E7-4C74-9C87-9FB21AEC62D9}" type="sibTrans" cxnId="{CB666C54-6BAA-428B-B0BE-B48787CC672E}">
      <dgm:prSet/>
      <dgm:spPr/>
      <dgm:t>
        <a:bodyPr/>
        <a:lstStyle/>
        <a:p>
          <a:endParaRPr lang="en-US"/>
        </a:p>
      </dgm:t>
    </dgm:pt>
    <dgm:pt modelId="{879DB100-E2B4-4AFA-83ED-B61A36C1142D}">
      <dgm:prSet custT="1"/>
      <dgm:spPr/>
      <dgm:t>
        <a:bodyPr/>
        <a:lstStyle/>
        <a:p>
          <a:r>
            <a:rPr lang="en-US" sz="1800" dirty="0"/>
            <a:t>Submit premium credit application to the state annually</a:t>
          </a:r>
        </a:p>
      </dgm:t>
    </dgm:pt>
    <dgm:pt modelId="{33E98B8E-4656-4068-B920-6C7FC303A096}" type="parTrans" cxnId="{6E012B3C-EE24-4F87-AC2F-FA9FC15F4FD4}">
      <dgm:prSet/>
      <dgm:spPr/>
      <dgm:t>
        <a:bodyPr/>
        <a:lstStyle/>
        <a:p>
          <a:endParaRPr lang="en-US"/>
        </a:p>
      </dgm:t>
    </dgm:pt>
    <dgm:pt modelId="{D5D4F201-C1F4-41F7-A815-9D3A06A23F42}" type="sibTrans" cxnId="{6E012B3C-EE24-4F87-AC2F-FA9FC15F4FD4}">
      <dgm:prSet/>
      <dgm:spPr/>
      <dgm:t>
        <a:bodyPr/>
        <a:lstStyle/>
        <a:p>
          <a:endParaRPr lang="en-US"/>
        </a:p>
      </dgm:t>
    </dgm:pt>
    <dgm:pt modelId="{F758FF00-2DEB-4E59-B92A-E80152D910D0}">
      <dgm:prSet custT="1"/>
      <dgm:spPr/>
      <dgm:t>
        <a:bodyPr/>
        <a:lstStyle/>
        <a:p>
          <a:r>
            <a:rPr lang="en-US" sz="1800" dirty="0"/>
            <a:t>Inform</a:t>
          </a:r>
          <a:r>
            <a:rPr lang="en-US" sz="1800" baseline="0" dirty="0"/>
            <a:t> employees of your drug testing policy</a:t>
          </a:r>
          <a:endParaRPr lang="en-US" sz="1800" dirty="0"/>
        </a:p>
      </dgm:t>
    </dgm:pt>
    <dgm:pt modelId="{E41DA75A-C7BE-47CA-ACDC-9A9891AB3D06}" type="parTrans" cxnId="{9EACD7BB-80E3-434C-9666-F7912A4E1572}">
      <dgm:prSet/>
      <dgm:spPr/>
      <dgm:t>
        <a:bodyPr/>
        <a:lstStyle/>
        <a:p>
          <a:endParaRPr lang="en-US"/>
        </a:p>
      </dgm:t>
    </dgm:pt>
    <dgm:pt modelId="{202FA7DB-7428-45B1-9CA5-428BC224EA96}" type="sibTrans" cxnId="{9EACD7BB-80E3-434C-9666-F7912A4E1572}">
      <dgm:prSet/>
      <dgm:spPr/>
      <dgm:t>
        <a:bodyPr/>
        <a:lstStyle/>
        <a:p>
          <a:endParaRPr lang="en-US"/>
        </a:p>
      </dgm:t>
    </dgm:pt>
    <dgm:pt modelId="{761E2DBE-DEE0-49BB-A748-DFCBED6D6639}">
      <dgm:prSet custT="1"/>
      <dgm:spPr>
        <a:solidFill>
          <a:srgbClr val="004677"/>
        </a:solidFill>
      </dgm:spPr>
      <dgm:t>
        <a:bodyPr/>
        <a:lstStyle/>
        <a:p>
          <a:r>
            <a:rPr lang="en-US" sz="1800" dirty="0"/>
            <a:t>Submit certificate from state to Summit for processing</a:t>
          </a:r>
        </a:p>
      </dgm:t>
    </dgm:pt>
    <dgm:pt modelId="{4B3DD09F-63A4-4C41-B1C0-9FBF5C9C0BB5}" type="parTrans" cxnId="{D1644770-C525-45D2-BAB4-7552F3D717F1}">
      <dgm:prSet/>
      <dgm:spPr/>
      <dgm:t>
        <a:bodyPr/>
        <a:lstStyle/>
        <a:p>
          <a:endParaRPr lang="en-US"/>
        </a:p>
      </dgm:t>
    </dgm:pt>
    <dgm:pt modelId="{E7A7F8DE-C496-46DB-B4AA-0FF7BA0890E5}" type="sibTrans" cxnId="{D1644770-C525-45D2-BAB4-7552F3D717F1}">
      <dgm:prSet/>
      <dgm:spPr/>
      <dgm:t>
        <a:bodyPr/>
        <a:lstStyle/>
        <a:p>
          <a:endParaRPr lang="en-US"/>
        </a:p>
      </dgm:t>
    </dgm:pt>
    <dgm:pt modelId="{7574CAB0-2476-45F7-B179-F2FE8B2EC7F1}" type="pres">
      <dgm:prSet presAssocID="{FAD276A2-B23E-4FD0-8D91-5D585493661C}" presName="linear" presStyleCnt="0">
        <dgm:presLayoutVars>
          <dgm:dir/>
          <dgm:animLvl val="lvl"/>
          <dgm:resizeHandles val="exact"/>
        </dgm:presLayoutVars>
      </dgm:prSet>
      <dgm:spPr/>
      <dgm:t>
        <a:bodyPr/>
        <a:lstStyle/>
        <a:p>
          <a:endParaRPr lang="en-US"/>
        </a:p>
      </dgm:t>
    </dgm:pt>
    <dgm:pt modelId="{4CC8EF10-85DC-44C0-B8ED-146AB2849213}" type="pres">
      <dgm:prSet presAssocID="{F758FF00-2DEB-4E59-B92A-E80152D910D0}" presName="parentLin" presStyleCnt="0"/>
      <dgm:spPr/>
    </dgm:pt>
    <dgm:pt modelId="{C379C167-693B-43AC-A28C-F8CBBA33E2F3}" type="pres">
      <dgm:prSet presAssocID="{F758FF00-2DEB-4E59-B92A-E80152D910D0}" presName="parentLeftMargin" presStyleLbl="node1" presStyleIdx="0" presStyleCnt="8"/>
      <dgm:spPr/>
      <dgm:t>
        <a:bodyPr/>
        <a:lstStyle/>
        <a:p>
          <a:endParaRPr lang="en-US"/>
        </a:p>
      </dgm:t>
    </dgm:pt>
    <dgm:pt modelId="{076714B5-9704-4E58-B570-87BD3EFED2EB}" type="pres">
      <dgm:prSet presAssocID="{F758FF00-2DEB-4E59-B92A-E80152D910D0}" presName="parentText" presStyleLbl="node1" presStyleIdx="0" presStyleCnt="8" custScaleX="123049" custScaleY="92927">
        <dgm:presLayoutVars>
          <dgm:chMax val="0"/>
          <dgm:bulletEnabled val="1"/>
        </dgm:presLayoutVars>
      </dgm:prSet>
      <dgm:spPr/>
      <dgm:t>
        <a:bodyPr/>
        <a:lstStyle/>
        <a:p>
          <a:endParaRPr lang="en-US"/>
        </a:p>
      </dgm:t>
    </dgm:pt>
    <dgm:pt modelId="{8D75E35D-8996-433E-A3CB-EEEA44D235E1}" type="pres">
      <dgm:prSet presAssocID="{F758FF00-2DEB-4E59-B92A-E80152D910D0}" presName="negativeSpace" presStyleCnt="0"/>
      <dgm:spPr/>
    </dgm:pt>
    <dgm:pt modelId="{976DDBED-A724-460C-B7E5-D05350AA9297}" type="pres">
      <dgm:prSet presAssocID="{F758FF00-2DEB-4E59-B92A-E80152D910D0}" presName="childText" presStyleLbl="conFgAcc1" presStyleIdx="0" presStyleCnt="8">
        <dgm:presLayoutVars>
          <dgm:bulletEnabled val="1"/>
        </dgm:presLayoutVars>
      </dgm:prSet>
      <dgm:spPr/>
    </dgm:pt>
    <dgm:pt modelId="{F0471AC8-8D7D-4639-9E3C-DA04FAFD81D4}" type="pres">
      <dgm:prSet presAssocID="{202FA7DB-7428-45B1-9CA5-428BC224EA96}" presName="spaceBetweenRectangles" presStyleCnt="0"/>
      <dgm:spPr/>
    </dgm:pt>
    <dgm:pt modelId="{5288C87C-46D0-4A91-B0CB-2484BD715BBA}" type="pres">
      <dgm:prSet presAssocID="{C97E47A0-E9F1-421C-9046-CF80804D7C2F}" presName="parentLin" presStyleCnt="0"/>
      <dgm:spPr/>
    </dgm:pt>
    <dgm:pt modelId="{45A809D3-9759-4B95-8253-700DF8E161EA}" type="pres">
      <dgm:prSet presAssocID="{C97E47A0-E9F1-421C-9046-CF80804D7C2F}" presName="parentLeftMargin" presStyleLbl="node1" presStyleIdx="0" presStyleCnt="8"/>
      <dgm:spPr/>
      <dgm:t>
        <a:bodyPr/>
        <a:lstStyle/>
        <a:p>
          <a:endParaRPr lang="en-US"/>
        </a:p>
      </dgm:t>
    </dgm:pt>
    <dgm:pt modelId="{3AAC023F-26B4-42B6-BF97-6C6591CCEFA3}" type="pres">
      <dgm:prSet presAssocID="{C97E47A0-E9F1-421C-9046-CF80804D7C2F}" presName="parentText" presStyleLbl="node1" presStyleIdx="1" presStyleCnt="8" custScaleX="123049" custScaleY="92927">
        <dgm:presLayoutVars>
          <dgm:chMax val="0"/>
          <dgm:bulletEnabled val="1"/>
        </dgm:presLayoutVars>
      </dgm:prSet>
      <dgm:spPr/>
      <dgm:t>
        <a:bodyPr/>
        <a:lstStyle/>
        <a:p>
          <a:endParaRPr lang="en-US"/>
        </a:p>
      </dgm:t>
    </dgm:pt>
    <dgm:pt modelId="{1029B3EF-BC90-4D91-ADF3-6EB213EE1F89}" type="pres">
      <dgm:prSet presAssocID="{C97E47A0-E9F1-421C-9046-CF80804D7C2F}" presName="negativeSpace" presStyleCnt="0"/>
      <dgm:spPr/>
    </dgm:pt>
    <dgm:pt modelId="{798F2D50-3ABA-44B2-B5F9-C53B1139C518}" type="pres">
      <dgm:prSet presAssocID="{C97E47A0-E9F1-421C-9046-CF80804D7C2F}" presName="childText" presStyleLbl="conFgAcc1" presStyleIdx="1" presStyleCnt="8">
        <dgm:presLayoutVars>
          <dgm:bulletEnabled val="1"/>
        </dgm:presLayoutVars>
      </dgm:prSet>
      <dgm:spPr/>
    </dgm:pt>
    <dgm:pt modelId="{16ACD932-904D-48BE-98BD-4D24A5D2B5FD}" type="pres">
      <dgm:prSet presAssocID="{FCFFB432-47E6-4549-B5ED-7CB02723887C}" presName="spaceBetweenRectangles" presStyleCnt="0"/>
      <dgm:spPr/>
    </dgm:pt>
    <dgm:pt modelId="{D3061ACA-B7DB-4AC9-B27A-E0AB2821A633}" type="pres">
      <dgm:prSet presAssocID="{CE987825-35A9-4A97-9E51-E08481D2931A}" presName="parentLin" presStyleCnt="0"/>
      <dgm:spPr/>
    </dgm:pt>
    <dgm:pt modelId="{C90648CC-3269-42E6-A2CE-3B85FF0BB335}" type="pres">
      <dgm:prSet presAssocID="{CE987825-35A9-4A97-9E51-E08481D2931A}" presName="parentLeftMargin" presStyleLbl="node1" presStyleIdx="1" presStyleCnt="8"/>
      <dgm:spPr/>
      <dgm:t>
        <a:bodyPr/>
        <a:lstStyle/>
        <a:p>
          <a:endParaRPr lang="en-US"/>
        </a:p>
      </dgm:t>
    </dgm:pt>
    <dgm:pt modelId="{4B3E2AE3-8F4E-451E-9600-F292418D84BF}" type="pres">
      <dgm:prSet presAssocID="{CE987825-35A9-4A97-9E51-E08481D2931A}" presName="parentText" presStyleLbl="node1" presStyleIdx="2" presStyleCnt="8" custScaleX="123049" custScaleY="92927">
        <dgm:presLayoutVars>
          <dgm:chMax val="0"/>
          <dgm:bulletEnabled val="1"/>
        </dgm:presLayoutVars>
      </dgm:prSet>
      <dgm:spPr/>
      <dgm:t>
        <a:bodyPr/>
        <a:lstStyle/>
        <a:p>
          <a:endParaRPr lang="en-US"/>
        </a:p>
      </dgm:t>
    </dgm:pt>
    <dgm:pt modelId="{2654D2FD-692E-4D70-8598-10A844A0C324}" type="pres">
      <dgm:prSet presAssocID="{CE987825-35A9-4A97-9E51-E08481D2931A}" presName="negativeSpace" presStyleCnt="0"/>
      <dgm:spPr/>
    </dgm:pt>
    <dgm:pt modelId="{3B132510-CBEF-489D-BBAA-2895967191D2}" type="pres">
      <dgm:prSet presAssocID="{CE987825-35A9-4A97-9E51-E08481D2931A}" presName="childText" presStyleLbl="conFgAcc1" presStyleIdx="2" presStyleCnt="8">
        <dgm:presLayoutVars>
          <dgm:bulletEnabled val="1"/>
        </dgm:presLayoutVars>
      </dgm:prSet>
      <dgm:spPr/>
    </dgm:pt>
    <dgm:pt modelId="{1E56411A-4496-468B-8B8A-20D6B346D724}" type="pres">
      <dgm:prSet presAssocID="{9B2B3FC8-03F6-4449-ACDF-F67F683B9387}" presName="spaceBetweenRectangles" presStyleCnt="0"/>
      <dgm:spPr/>
    </dgm:pt>
    <dgm:pt modelId="{7F820C4B-D345-4ADC-88F8-287625E3CB88}" type="pres">
      <dgm:prSet presAssocID="{60ADCFE1-3B06-4B1E-816E-FAF2DD6345F9}" presName="parentLin" presStyleCnt="0"/>
      <dgm:spPr/>
    </dgm:pt>
    <dgm:pt modelId="{36DE5BF9-8221-4653-8DC5-6BB17743F014}" type="pres">
      <dgm:prSet presAssocID="{60ADCFE1-3B06-4B1E-816E-FAF2DD6345F9}" presName="parentLeftMargin" presStyleLbl="node1" presStyleIdx="2" presStyleCnt="8"/>
      <dgm:spPr/>
      <dgm:t>
        <a:bodyPr/>
        <a:lstStyle/>
        <a:p>
          <a:endParaRPr lang="en-US"/>
        </a:p>
      </dgm:t>
    </dgm:pt>
    <dgm:pt modelId="{EFE42CD5-B8FD-4943-A368-3CF209FDC862}" type="pres">
      <dgm:prSet presAssocID="{60ADCFE1-3B06-4B1E-816E-FAF2DD6345F9}" presName="parentText" presStyleLbl="node1" presStyleIdx="3" presStyleCnt="8" custScaleX="123049" custScaleY="92927" custLinFactNeighborX="10056" custLinFactNeighborY="-3538">
        <dgm:presLayoutVars>
          <dgm:chMax val="0"/>
          <dgm:bulletEnabled val="1"/>
        </dgm:presLayoutVars>
      </dgm:prSet>
      <dgm:spPr/>
      <dgm:t>
        <a:bodyPr/>
        <a:lstStyle/>
        <a:p>
          <a:endParaRPr lang="en-US"/>
        </a:p>
      </dgm:t>
    </dgm:pt>
    <dgm:pt modelId="{628A3900-DC09-442D-9155-7393727A6337}" type="pres">
      <dgm:prSet presAssocID="{60ADCFE1-3B06-4B1E-816E-FAF2DD6345F9}" presName="negativeSpace" presStyleCnt="0"/>
      <dgm:spPr/>
    </dgm:pt>
    <dgm:pt modelId="{058CFEBF-0C95-4D3A-9320-85069B92100B}" type="pres">
      <dgm:prSet presAssocID="{60ADCFE1-3B06-4B1E-816E-FAF2DD6345F9}" presName="childText" presStyleLbl="conFgAcc1" presStyleIdx="3" presStyleCnt="8">
        <dgm:presLayoutVars>
          <dgm:bulletEnabled val="1"/>
        </dgm:presLayoutVars>
      </dgm:prSet>
      <dgm:spPr/>
    </dgm:pt>
    <dgm:pt modelId="{79CF80F6-2BB1-411D-B319-1F7D896F944E}" type="pres">
      <dgm:prSet presAssocID="{A75A6D9E-9FF9-48EC-80B5-7F0DFF70A683}" presName="spaceBetweenRectangles" presStyleCnt="0"/>
      <dgm:spPr/>
    </dgm:pt>
    <dgm:pt modelId="{CEEA3201-0BCD-4FB0-A792-CB54D808EE62}" type="pres">
      <dgm:prSet presAssocID="{CDC9A3A8-1591-4A43-AEF3-5D233F7F24F3}" presName="parentLin" presStyleCnt="0"/>
      <dgm:spPr/>
    </dgm:pt>
    <dgm:pt modelId="{D66DDDAF-7D98-4E1B-A109-954BE6BAB939}" type="pres">
      <dgm:prSet presAssocID="{CDC9A3A8-1591-4A43-AEF3-5D233F7F24F3}" presName="parentLeftMargin" presStyleLbl="node1" presStyleIdx="3" presStyleCnt="8"/>
      <dgm:spPr/>
      <dgm:t>
        <a:bodyPr/>
        <a:lstStyle/>
        <a:p>
          <a:endParaRPr lang="en-US"/>
        </a:p>
      </dgm:t>
    </dgm:pt>
    <dgm:pt modelId="{3C3600FE-1560-4B4D-A533-602B1E932BA2}" type="pres">
      <dgm:prSet presAssocID="{CDC9A3A8-1591-4A43-AEF3-5D233F7F24F3}" presName="parentText" presStyleLbl="node1" presStyleIdx="4" presStyleCnt="8" custScaleX="123049" custScaleY="92927">
        <dgm:presLayoutVars>
          <dgm:chMax val="0"/>
          <dgm:bulletEnabled val="1"/>
        </dgm:presLayoutVars>
      </dgm:prSet>
      <dgm:spPr/>
      <dgm:t>
        <a:bodyPr/>
        <a:lstStyle/>
        <a:p>
          <a:endParaRPr lang="en-US"/>
        </a:p>
      </dgm:t>
    </dgm:pt>
    <dgm:pt modelId="{4C4C174D-DDAA-4026-B805-B0EE2418330F}" type="pres">
      <dgm:prSet presAssocID="{CDC9A3A8-1591-4A43-AEF3-5D233F7F24F3}" presName="negativeSpace" presStyleCnt="0"/>
      <dgm:spPr/>
    </dgm:pt>
    <dgm:pt modelId="{1B14EFE2-E5BD-4C22-A02F-D45357FD3776}" type="pres">
      <dgm:prSet presAssocID="{CDC9A3A8-1591-4A43-AEF3-5D233F7F24F3}" presName="childText" presStyleLbl="conFgAcc1" presStyleIdx="4" presStyleCnt="8">
        <dgm:presLayoutVars>
          <dgm:bulletEnabled val="1"/>
        </dgm:presLayoutVars>
      </dgm:prSet>
      <dgm:spPr/>
    </dgm:pt>
    <dgm:pt modelId="{DB936984-1898-49C6-86BB-026BCB45CC7F}" type="pres">
      <dgm:prSet presAssocID="{F2B05708-4920-403F-8167-0A615B7301F8}" presName="spaceBetweenRectangles" presStyleCnt="0"/>
      <dgm:spPr/>
    </dgm:pt>
    <dgm:pt modelId="{C33E5A2A-20CF-48A8-9A04-F3AB9518A960}" type="pres">
      <dgm:prSet presAssocID="{1F267536-1DDA-4EC0-8230-8A4171CABB96}" presName="parentLin" presStyleCnt="0"/>
      <dgm:spPr/>
    </dgm:pt>
    <dgm:pt modelId="{83C16BCF-ED89-43E8-A9CE-9C0C1F41B757}" type="pres">
      <dgm:prSet presAssocID="{1F267536-1DDA-4EC0-8230-8A4171CABB96}" presName="parentLeftMargin" presStyleLbl="node1" presStyleIdx="4" presStyleCnt="8"/>
      <dgm:spPr/>
      <dgm:t>
        <a:bodyPr/>
        <a:lstStyle/>
        <a:p>
          <a:endParaRPr lang="en-US"/>
        </a:p>
      </dgm:t>
    </dgm:pt>
    <dgm:pt modelId="{41964381-D178-494F-B379-B243252174B8}" type="pres">
      <dgm:prSet presAssocID="{1F267536-1DDA-4EC0-8230-8A4171CABB96}" presName="parentText" presStyleLbl="node1" presStyleIdx="5" presStyleCnt="8" custScaleX="123049" custScaleY="92927">
        <dgm:presLayoutVars>
          <dgm:chMax val="0"/>
          <dgm:bulletEnabled val="1"/>
        </dgm:presLayoutVars>
      </dgm:prSet>
      <dgm:spPr/>
      <dgm:t>
        <a:bodyPr/>
        <a:lstStyle/>
        <a:p>
          <a:endParaRPr lang="en-US"/>
        </a:p>
      </dgm:t>
    </dgm:pt>
    <dgm:pt modelId="{30965381-05EE-4242-B2E1-2FA02023DF56}" type="pres">
      <dgm:prSet presAssocID="{1F267536-1DDA-4EC0-8230-8A4171CABB96}" presName="negativeSpace" presStyleCnt="0"/>
      <dgm:spPr/>
    </dgm:pt>
    <dgm:pt modelId="{2DA5480D-6ABB-4370-97BE-9524FFF1D28D}" type="pres">
      <dgm:prSet presAssocID="{1F267536-1DDA-4EC0-8230-8A4171CABB96}" presName="childText" presStyleLbl="conFgAcc1" presStyleIdx="5" presStyleCnt="8">
        <dgm:presLayoutVars>
          <dgm:bulletEnabled val="1"/>
        </dgm:presLayoutVars>
      </dgm:prSet>
      <dgm:spPr/>
    </dgm:pt>
    <dgm:pt modelId="{0ED072BB-A5CA-4E3E-BE41-41BEB663AB48}" type="pres">
      <dgm:prSet presAssocID="{75862A44-83E7-4C74-9C87-9FB21AEC62D9}" presName="spaceBetweenRectangles" presStyleCnt="0"/>
      <dgm:spPr/>
    </dgm:pt>
    <dgm:pt modelId="{92016C96-B5AD-40A6-821A-70FC1D5894B0}" type="pres">
      <dgm:prSet presAssocID="{879DB100-E2B4-4AFA-83ED-B61A36C1142D}" presName="parentLin" presStyleCnt="0"/>
      <dgm:spPr/>
    </dgm:pt>
    <dgm:pt modelId="{10269691-9D75-4A09-A406-38C6DB802674}" type="pres">
      <dgm:prSet presAssocID="{879DB100-E2B4-4AFA-83ED-B61A36C1142D}" presName="parentLeftMargin" presStyleLbl="node1" presStyleIdx="5" presStyleCnt="8"/>
      <dgm:spPr/>
      <dgm:t>
        <a:bodyPr/>
        <a:lstStyle/>
        <a:p>
          <a:endParaRPr lang="en-US"/>
        </a:p>
      </dgm:t>
    </dgm:pt>
    <dgm:pt modelId="{6B60511A-499C-43EF-AEDD-9558273616C2}" type="pres">
      <dgm:prSet presAssocID="{879DB100-E2B4-4AFA-83ED-B61A36C1142D}" presName="parentText" presStyleLbl="node1" presStyleIdx="6" presStyleCnt="8" custScaleX="122991" custScaleY="92927">
        <dgm:presLayoutVars>
          <dgm:chMax val="0"/>
          <dgm:bulletEnabled val="1"/>
        </dgm:presLayoutVars>
      </dgm:prSet>
      <dgm:spPr/>
      <dgm:t>
        <a:bodyPr/>
        <a:lstStyle/>
        <a:p>
          <a:endParaRPr lang="en-US"/>
        </a:p>
      </dgm:t>
    </dgm:pt>
    <dgm:pt modelId="{977C7194-45F8-4D96-8CB7-F003613D6451}" type="pres">
      <dgm:prSet presAssocID="{879DB100-E2B4-4AFA-83ED-B61A36C1142D}" presName="negativeSpace" presStyleCnt="0"/>
      <dgm:spPr/>
    </dgm:pt>
    <dgm:pt modelId="{3C5F9FE4-E64F-4D78-80EF-6C314E28652C}" type="pres">
      <dgm:prSet presAssocID="{879DB100-E2B4-4AFA-83ED-B61A36C1142D}" presName="childText" presStyleLbl="conFgAcc1" presStyleIdx="6" presStyleCnt="8">
        <dgm:presLayoutVars>
          <dgm:bulletEnabled val="1"/>
        </dgm:presLayoutVars>
      </dgm:prSet>
      <dgm:spPr/>
    </dgm:pt>
    <dgm:pt modelId="{234FB413-1CA9-4B92-892E-F9D246AA8CF7}" type="pres">
      <dgm:prSet presAssocID="{D5D4F201-C1F4-41F7-A815-9D3A06A23F42}" presName="spaceBetweenRectangles" presStyleCnt="0"/>
      <dgm:spPr/>
    </dgm:pt>
    <dgm:pt modelId="{E701BDE0-1019-4D18-9CAC-EF626D2B7B87}" type="pres">
      <dgm:prSet presAssocID="{761E2DBE-DEE0-49BB-A748-DFCBED6D6639}" presName="parentLin" presStyleCnt="0"/>
      <dgm:spPr/>
    </dgm:pt>
    <dgm:pt modelId="{4022CE09-9555-43BB-BBFF-6E05B4D942BF}" type="pres">
      <dgm:prSet presAssocID="{761E2DBE-DEE0-49BB-A748-DFCBED6D6639}" presName="parentLeftMargin" presStyleLbl="node1" presStyleIdx="6" presStyleCnt="8"/>
      <dgm:spPr/>
      <dgm:t>
        <a:bodyPr/>
        <a:lstStyle/>
        <a:p>
          <a:endParaRPr lang="en-US"/>
        </a:p>
      </dgm:t>
    </dgm:pt>
    <dgm:pt modelId="{C0FDB00F-F140-4E80-BB61-C1673B86B0CA}" type="pres">
      <dgm:prSet presAssocID="{761E2DBE-DEE0-49BB-A748-DFCBED6D6639}" presName="parentText" presStyleLbl="node1" presStyleIdx="7" presStyleCnt="8" custScaleX="125165">
        <dgm:presLayoutVars>
          <dgm:chMax val="0"/>
          <dgm:bulletEnabled val="1"/>
        </dgm:presLayoutVars>
      </dgm:prSet>
      <dgm:spPr/>
      <dgm:t>
        <a:bodyPr/>
        <a:lstStyle/>
        <a:p>
          <a:endParaRPr lang="en-US"/>
        </a:p>
      </dgm:t>
    </dgm:pt>
    <dgm:pt modelId="{4AE64E0B-7D05-4F38-BEAD-AB156A2566B4}" type="pres">
      <dgm:prSet presAssocID="{761E2DBE-DEE0-49BB-A748-DFCBED6D6639}" presName="negativeSpace" presStyleCnt="0"/>
      <dgm:spPr/>
    </dgm:pt>
    <dgm:pt modelId="{E88193A4-AD8E-4259-9E2B-B3D9D994136E}" type="pres">
      <dgm:prSet presAssocID="{761E2DBE-DEE0-49BB-A748-DFCBED6D6639}" presName="childText" presStyleLbl="conFgAcc1" presStyleIdx="7" presStyleCnt="8">
        <dgm:presLayoutVars>
          <dgm:bulletEnabled val="1"/>
        </dgm:presLayoutVars>
      </dgm:prSet>
      <dgm:spPr/>
    </dgm:pt>
  </dgm:ptLst>
  <dgm:cxnLst>
    <dgm:cxn modelId="{2811F517-7173-48F9-A448-B8D67759A80E}" type="presOf" srcId="{FAD276A2-B23E-4FD0-8D91-5D585493661C}" destId="{7574CAB0-2476-45F7-B179-F2FE8B2EC7F1}" srcOrd="0" destOrd="0" presId="urn:microsoft.com/office/officeart/2005/8/layout/list1"/>
    <dgm:cxn modelId="{6E012B3C-EE24-4F87-AC2F-FA9FC15F4FD4}" srcId="{FAD276A2-B23E-4FD0-8D91-5D585493661C}" destId="{879DB100-E2B4-4AFA-83ED-B61A36C1142D}" srcOrd="6" destOrd="0" parTransId="{33E98B8E-4656-4068-B920-6C7FC303A096}" sibTransId="{D5D4F201-C1F4-41F7-A815-9D3A06A23F42}"/>
    <dgm:cxn modelId="{4DC42337-A40A-485E-8270-DC9DBBCA0271}" type="presOf" srcId="{879DB100-E2B4-4AFA-83ED-B61A36C1142D}" destId="{10269691-9D75-4A09-A406-38C6DB802674}" srcOrd="0" destOrd="0" presId="urn:microsoft.com/office/officeart/2005/8/layout/list1"/>
    <dgm:cxn modelId="{2242DD94-AD95-4FCB-91FF-25BFC7388EEC}" srcId="{FAD276A2-B23E-4FD0-8D91-5D585493661C}" destId="{C97E47A0-E9F1-421C-9046-CF80804D7C2F}" srcOrd="1" destOrd="0" parTransId="{0A86FCC9-1818-4F6C-A2D4-9EBD1152F65A}" sibTransId="{FCFFB432-47E6-4549-B5ED-7CB02723887C}"/>
    <dgm:cxn modelId="{CB666C54-6BAA-428B-B0BE-B48787CC672E}" srcId="{FAD276A2-B23E-4FD0-8D91-5D585493661C}" destId="{1F267536-1DDA-4EC0-8230-8A4171CABB96}" srcOrd="5" destOrd="0" parTransId="{10241E00-5219-4C97-9FB7-C14629DEE074}" sibTransId="{75862A44-83E7-4C74-9C87-9FB21AEC62D9}"/>
    <dgm:cxn modelId="{7962A49E-DD8E-4C07-90A0-601466A5176B}" srcId="{FAD276A2-B23E-4FD0-8D91-5D585493661C}" destId="{CE987825-35A9-4A97-9E51-E08481D2931A}" srcOrd="2" destOrd="0" parTransId="{06B5446A-CD80-45AA-B1A9-00CF822CE5C7}" sibTransId="{9B2B3FC8-03F6-4449-ACDF-F67F683B9387}"/>
    <dgm:cxn modelId="{5D14FAE8-E705-4244-946F-E73A9C5C03EF}" type="presOf" srcId="{F758FF00-2DEB-4E59-B92A-E80152D910D0}" destId="{076714B5-9704-4E58-B570-87BD3EFED2EB}" srcOrd="1" destOrd="0" presId="urn:microsoft.com/office/officeart/2005/8/layout/list1"/>
    <dgm:cxn modelId="{1AD2A700-1947-4597-8E38-A1B81AA54E33}" type="presOf" srcId="{60ADCFE1-3B06-4B1E-816E-FAF2DD6345F9}" destId="{EFE42CD5-B8FD-4943-A368-3CF209FDC862}" srcOrd="1" destOrd="0" presId="urn:microsoft.com/office/officeart/2005/8/layout/list1"/>
    <dgm:cxn modelId="{CAADF8C5-2FD5-41E5-AE13-379C8A2D4421}" type="presOf" srcId="{1F267536-1DDA-4EC0-8230-8A4171CABB96}" destId="{41964381-D178-494F-B379-B243252174B8}" srcOrd="1" destOrd="0" presId="urn:microsoft.com/office/officeart/2005/8/layout/list1"/>
    <dgm:cxn modelId="{4211D593-291B-4AC2-B44C-742AB78598B4}" type="presOf" srcId="{879DB100-E2B4-4AFA-83ED-B61A36C1142D}" destId="{6B60511A-499C-43EF-AEDD-9558273616C2}" srcOrd="1" destOrd="0" presId="urn:microsoft.com/office/officeart/2005/8/layout/list1"/>
    <dgm:cxn modelId="{C2C8F735-1BCD-4E6A-A164-BC2816F2D908}" type="presOf" srcId="{CDC9A3A8-1591-4A43-AEF3-5D233F7F24F3}" destId="{3C3600FE-1560-4B4D-A533-602B1E932BA2}" srcOrd="1" destOrd="0" presId="urn:microsoft.com/office/officeart/2005/8/layout/list1"/>
    <dgm:cxn modelId="{996EAAF9-BFE8-429E-A24C-7AA583461938}" srcId="{FAD276A2-B23E-4FD0-8D91-5D585493661C}" destId="{CDC9A3A8-1591-4A43-AEF3-5D233F7F24F3}" srcOrd="4" destOrd="0" parTransId="{7C89C127-0586-4BEC-BE9C-BB86FEE7EFD8}" sibTransId="{F2B05708-4920-403F-8167-0A615B7301F8}"/>
    <dgm:cxn modelId="{2042A101-F97F-456B-A9F8-489350028ED1}" type="presOf" srcId="{60ADCFE1-3B06-4B1E-816E-FAF2DD6345F9}" destId="{36DE5BF9-8221-4653-8DC5-6BB17743F014}" srcOrd="0" destOrd="0" presId="urn:microsoft.com/office/officeart/2005/8/layout/list1"/>
    <dgm:cxn modelId="{D1644770-C525-45D2-BAB4-7552F3D717F1}" srcId="{FAD276A2-B23E-4FD0-8D91-5D585493661C}" destId="{761E2DBE-DEE0-49BB-A748-DFCBED6D6639}" srcOrd="7" destOrd="0" parTransId="{4B3DD09F-63A4-4C41-B1C0-9FBF5C9C0BB5}" sibTransId="{E7A7F8DE-C496-46DB-B4AA-0FF7BA0890E5}"/>
    <dgm:cxn modelId="{B8517CBC-A211-4A84-9ADE-BCD81E6F39C6}" type="presOf" srcId="{761E2DBE-DEE0-49BB-A748-DFCBED6D6639}" destId="{C0FDB00F-F140-4E80-BB61-C1673B86B0CA}" srcOrd="1" destOrd="0" presId="urn:microsoft.com/office/officeart/2005/8/layout/list1"/>
    <dgm:cxn modelId="{5A2B05AC-2F30-4912-A59E-2453A81FFBF8}" type="presOf" srcId="{C97E47A0-E9F1-421C-9046-CF80804D7C2F}" destId="{3AAC023F-26B4-42B6-BF97-6C6591CCEFA3}" srcOrd="1" destOrd="0" presId="urn:microsoft.com/office/officeart/2005/8/layout/list1"/>
    <dgm:cxn modelId="{459A893E-5576-438E-AC71-D1152215899E}" type="presOf" srcId="{C97E47A0-E9F1-421C-9046-CF80804D7C2F}" destId="{45A809D3-9759-4B95-8253-700DF8E161EA}" srcOrd="0" destOrd="0" presId="urn:microsoft.com/office/officeart/2005/8/layout/list1"/>
    <dgm:cxn modelId="{D4EE31A4-0CB4-45B6-9057-D5E87FFD324A}" type="presOf" srcId="{F758FF00-2DEB-4E59-B92A-E80152D910D0}" destId="{C379C167-693B-43AC-A28C-F8CBBA33E2F3}" srcOrd="0" destOrd="0" presId="urn:microsoft.com/office/officeart/2005/8/layout/list1"/>
    <dgm:cxn modelId="{56CCB789-1A30-4B2B-87C8-A7E73006AD40}" type="presOf" srcId="{1F267536-1DDA-4EC0-8230-8A4171CABB96}" destId="{83C16BCF-ED89-43E8-A9CE-9C0C1F41B757}" srcOrd="0" destOrd="0" presId="urn:microsoft.com/office/officeart/2005/8/layout/list1"/>
    <dgm:cxn modelId="{7A0A278E-4049-4696-9154-EBDC30235A81}" srcId="{FAD276A2-B23E-4FD0-8D91-5D585493661C}" destId="{60ADCFE1-3B06-4B1E-816E-FAF2DD6345F9}" srcOrd="3" destOrd="0" parTransId="{A98CD7F2-4A18-4F70-B419-02D711D7B603}" sibTransId="{A75A6D9E-9FF9-48EC-80B5-7F0DFF70A683}"/>
    <dgm:cxn modelId="{753BD6CC-AD64-4FE5-B532-DF114768968F}" type="presOf" srcId="{CE987825-35A9-4A97-9E51-E08481D2931A}" destId="{C90648CC-3269-42E6-A2CE-3B85FF0BB335}" srcOrd="0" destOrd="0" presId="urn:microsoft.com/office/officeart/2005/8/layout/list1"/>
    <dgm:cxn modelId="{9EACD7BB-80E3-434C-9666-F7912A4E1572}" srcId="{FAD276A2-B23E-4FD0-8D91-5D585493661C}" destId="{F758FF00-2DEB-4E59-B92A-E80152D910D0}" srcOrd="0" destOrd="0" parTransId="{E41DA75A-C7BE-47CA-ACDC-9A9891AB3D06}" sibTransId="{202FA7DB-7428-45B1-9CA5-428BC224EA96}"/>
    <dgm:cxn modelId="{5CAFA792-4E0C-4950-AC4C-E37AC2AA555E}" type="presOf" srcId="{CE987825-35A9-4A97-9E51-E08481D2931A}" destId="{4B3E2AE3-8F4E-451E-9600-F292418D84BF}" srcOrd="1" destOrd="0" presId="urn:microsoft.com/office/officeart/2005/8/layout/list1"/>
    <dgm:cxn modelId="{50EBB68E-2337-43D6-AED3-EC31FB110C42}" type="presOf" srcId="{CDC9A3A8-1591-4A43-AEF3-5D233F7F24F3}" destId="{D66DDDAF-7D98-4E1B-A109-954BE6BAB939}" srcOrd="0" destOrd="0" presId="urn:microsoft.com/office/officeart/2005/8/layout/list1"/>
    <dgm:cxn modelId="{592A6F8E-0EB1-48A2-95B8-4ABB51F2DC2D}" type="presOf" srcId="{761E2DBE-DEE0-49BB-A748-DFCBED6D6639}" destId="{4022CE09-9555-43BB-BBFF-6E05B4D942BF}" srcOrd="0" destOrd="0" presId="urn:microsoft.com/office/officeart/2005/8/layout/list1"/>
    <dgm:cxn modelId="{4787A436-F38B-4B63-A714-5B5B41C09235}" type="presParOf" srcId="{7574CAB0-2476-45F7-B179-F2FE8B2EC7F1}" destId="{4CC8EF10-85DC-44C0-B8ED-146AB2849213}" srcOrd="0" destOrd="0" presId="urn:microsoft.com/office/officeart/2005/8/layout/list1"/>
    <dgm:cxn modelId="{E269BACE-9F1F-40A3-A022-F56B1D6820E0}" type="presParOf" srcId="{4CC8EF10-85DC-44C0-B8ED-146AB2849213}" destId="{C379C167-693B-43AC-A28C-F8CBBA33E2F3}" srcOrd="0" destOrd="0" presId="urn:microsoft.com/office/officeart/2005/8/layout/list1"/>
    <dgm:cxn modelId="{6E59A797-30CE-4E93-990F-5FE56A41D146}" type="presParOf" srcId="{4CC8EF10-85DC-44C0-B8ED-146AB2849213}" destId="{076714B5-9704-4E58-B570-87BD3EFED2EB}" srcOrd="1" destOrd="0" presId="urn:microsoft.com/office/officeart/2005/8/layout/list1"/>
    <dgm:cxn modelId="{056931B4-CA09-4CFF-B451-FB826086CD4C}" type="presParOf" srcId="{7574CAB0-2476-45F7-B179-F2FE8B2EC7F1}" destId="{8D75E35D-8996-433E-A3CB-EEEA44D235E1}" srcOrd="1" destOrd="0" presId="urn:microsoft.com/office/officeart/2005/8/layout/list1"/>
    <dgm:cxn modelId="{2D31C987-4941-4FA1-AE99-7AE5B2474FC7}" type="presParOf" srcId="{7574CAB0-2476-45F7-B179-F2FE8B2EC7F1}" destId="{976DDBED-A724-460C-B7E5-D05350AA9297}" srcOrd="2" destOrd="0" presId="urn:microsoft.com/office/officeart/2005/8/layout/list1"/>
    <dgm:cxn modelId="{8621932A-54C9-4B9C-9716-B3FC6E2A7C86}" type="presParOf" srcId="{7574CAB0-2476-45F7-B179-F2FE8B2EC7F1}" destId="{F0471AC8-8D7D-4639-9E3C-DA04FAFD81D4}" srcOrd="3" destOrd="0" presId="urn:microsoft.com/office/officeart/2005/8/layout/list1"/>
    <dgm:cxn modelId="{F3DF1BCB-0B32-462C-9D55-A16F4AEF63A4}" type="presParOf" srcId="{7574CAB0-2476-45F7-B179-F2FE8B2EC7F1}" destId="{5288C87C-46D0-4A91-B0CB-2484BD715BBA}" srcOrd="4" destOrd="0" presId="urn:microsoft.com/office/officeart/2005/8/layout/list1"/>
    <dgm:cxn modelId="{068316EA-249B-4129-ADB0-E8B71A32D3F7}" type="presParOf" srcId="{5288C87C-46D0-4A91-B0CB-2484BD715BBA}" destId="{45A809D3-9759-4B95-8253-700DF8E161EA}" srcOrd="0" destOrd="0" presId="urn:microsoft.com/office/officeart/2005/8/layout/list1"/>
    <dgm:cxn modelId="{20D71A2D-9000-408C-9561-27479EFFA907}" type="presParOf" srcId="{5288C87C-46D0-4A91-B0CB-2484BD715BBA}" destId="{3AAC023F-26B4-42B6-BF97-6C6591CCEFA3}" srcOrd="1" destOrd="0" presId="urn:microsoft.com/office/officeart/2005/8/layout/list1"/>
    <dgm:cxn modelId="{FA634C41-0874-46F7-87CB-B14272D36B07}" type="presParOf" srcId="{7574CAB0-2476-45F7-B179-F2FE8B2EC7F1}" destId="{1029B3EF-BC90-4D91-ADF3-6EB213EE1F89}" srcOrd="5" destOrd="0" presId="urn:microsoft.com/office/officeart/2005/8/layout/list1"/>
    <dgm:cxn modelId="{FDDCEB7A-72FD-4AEF-AACF-36D0FD31637F}" type="presParOf" srcId="{7574CAB0-2476-45F7-B179-F2FE8B2EC7F1}" destId="{798F2D50-3ABA-44B2-B5F9-C53B1139C518}" srcOrd="6" destOrd="0" presId="urn:microsoft.com/office/officeart/2005/8/layout/list1"/>
    <dgm:cxn modelId="{11E5A14E-F237-49D6-ACC4-06654FE99254}" type="presParOf" srcId="{7574CAB0-2476-45F7-B179-F2FE8B2EC7F1}" destId="{16ACD932-904D-48BE-98BD-4D24A5D2B5FD}" srcOrd="7" destOrd="0" presId="urn:microsoft.com/office/officeart/2005/8/layout/list1"/>
    <dgm:cxn modelId="{99311476-E989-4B51-84A4-F8301C2479F7}" type="presParOf" srcId="{7574CAB0-2476-45F7-B179-F2FE8B2EC7F1}" destId="{D3061ACA-B7DB-4AC9-B27A-E0AB2821A633}" srcOrd="8" destOrd="0" presId="urn:microsoft.com/office/officeart/2005/8/layout/list1"/>
    <dgm:cxn modelId="{13C3E781-CF24-4D6F-B3EA-76ACDF72F60C}" type="presParOf" srcId="{D3061ACA-B7DB-4AC9-B27A-E0AB2821A633}" destId="{C90648CC-3269-42E6-A2CE-3B85FF0BB335}" srcOrd="0" destOrd="0" presId="urn:microsoft.com/office/officeart/2005/8/layout/list1"/>
    <dgm:cxn modelId="{299D6819-7CF2-4F00-9BCF-386C61DD1866}" type="presParOf" srcId="{D3061ACA-B7DB-4AC9-B27A-E0AB2821A633}" destId="{4B3E2AE3-8F4E-451E-9600-F292418D84BF}" srcOrd="1" destOrd="0" presId="urn:microsoft.com/office/officeart/2005/8/layout/list1"/>
    <dgm:cxn modelId="{BFC3AB03-5F74-4E09-8F5E-05B8C203C3A8}" type="presParOf" srcId="{7574CAB0-2476-45F7-B179-F2FE8B2EC7F1}" destId="{2654D2FD-692E-4D70-8598-10A844A0C324}" srcOrd="9" destOrd="0" presId="urn:microsoft.com/office/officeart/2005/8/layout/list1"/>
    <dgm:cxn modelId="{3E26B51D-C655-468B-A8C9-CDB8022AADDF}" type="presParOf" srcId="{7574CAB0-2476-45F7-B179-F2FE8B2EC7F1}" destId="{3B132510-CBEF-489D-BBAA-2895967191D2}" srcOrd="10" destOrd="0" presId="urn:microsoft.com/office/officeart/2005/8/layout/list1"/>
    <dgm:cxn modelId="{D0EC68DA-D700-471D-BF70-CE82759549DF}" type="presParOf" srcId="{7574CAB0-2476-45F7-B179-F2FE8B2EC7F1}" destId="{1E56411A-4496-468B-8B8A-20D6B346D724}" srcOrd="11" destOrd="0" presId="urn:microsoft.com/office/officeart/2005/8/layout/list1"/>
    <dgm:cxn modelId="{B4EB2081-5470-42E7-BD87-28CC4FF681F7}" type="presParOf" srcId="{7574CAB0-2476-45F7-B179-F2FE8B2EC7F1}" destId="{7F820C4B-D345-4ADC-88F8-287625E3CB88}" srcOrd="12" destOrd="0" presId="urn:microsoft.com/office/officeart/2005/8/layout/list1"/>
    <dgm:cxn modelId="{B19DE445-6499-4778-B4B0-51A034B427E7}" type="presParOf" srcId="{7F820C4B-D345-4ADC-88F8-287625E3CB88}" destId="{36DE5BF9-8221-4653-8DC5-6BB17743F014}" srcOrd="0" destOrd="0" presId="urn:microsoft.com/office/officeart/2005/8/layout/list1"/>
    <dgm:cxn modelId="{5926BB78-6DE1-4178-B761-191E855799F8}" type="presParOf" srcId="{7F820C4B-D345-4ADC-88F8-287625E3CB88}" destId="{EFE42CD5-B8FD-4943-A368-3CF209FDC862}" srcOrd="1" destOrd="0" presId="urn:microsoft.com/office/officeart/2005/8/layout/list1"/>
    <dgm:cxn modelId="{A7CDAEF9-8985-451D-86E3-3D8A36EC4F1F}" type="presParOf" srcId="{7574CAB0-2476-45F7-B179-F2FE8B2EC7F1}" destId="{628A3900-DC09-442D-9155-7393727A6337}" srcOrd="13" destOrd="0" presId="urn:microsoft.com/office/officeart/2005/8/layout/list1"/>
    <dgm:cxn modelId="{89FEF645-4146-4C55-98AD-06D2370837DC}" type="presParOf" srcId="{7574CAB0-2476-45F7-B179-F2FE8B2EC7F1}" destId="{058CFEBF-0C95-4D3A-9320-85069B92100B}" srcOrd="14" destOrd="0" presId="urn:microsoft.com/office/officeart/2005/8/layout/list1"/>
    <dgm:cxn modelId="{64036268-3BA6-4518-9D86-AE4A550AF676}" type="presParOf" srcId="{7574CAB0-2476-45F7-B179-F2FE8B2EC7F1}" destId="{79CF80F6-2BB1-411D-B319-1F7D896F944E}" srcOrd="15" destOrd="0" presId="urn:microsoft.com/office/officeart/2005/8/layout/list1"/>
    <dgm:cxn modelId="{5D1408D2-D2C3-4D3C-8EB9-4E609EF94DF9}" type="presParOf" srcId="{7574CAB0-2476-45F7-B179-F2FE8B2EC7F1}" destId="{CEEA3201-0BCD-4FB0-A792-CB54D808EE62}" srcOrd="16" destOrd="0" presId="urn:microsoft.com/office/officeart/2005/8/layout/list1"/>
    <dgm:cxn modelId="{301ADAC9-BF1F-4E7A-B9D6-B13039FEF3BD}" type="presParOf" srcId="{CEEA3201-0BCD-4FB0-A792-CB54D808EE62}" destId="{D66DDDAF-7D98-4E1B-A109-954BE6BAB939}" srcOrd="0" destOrd="0" presId="urn:microsoft.com/office/officeart/2005/8/layout/list1"/>
    <dgm:cxn modelId="{FFDB83BB-A634-4EB8-8EBC-708B9C95124C}" type="presParOf" srcId="{CEEA3201-0BCD-4FB0-A792-CB54D808EE62}" destId="{3C3600FE-1560-4B4D-A533-602B1E932BA2}" srcOrd="1" destOrd="0" presId="urn:microsoft.com/office/officeart/2005/8/layout/list1"/>
    <dgm:cxn modelId="{586297B7-8EEF-4F74-BF50-48BB1D12B9E2}" type="presParOf" srcId="{7574CAB0-2476-45F7-B179-F2FE8B2EC7F1}" destId="{4C4C174D-DDAA-4026-B805-B0EE2418330F}" srcOrd="17" destOrd="0" presId="urn:microsoft.com/office/officeart/2005/8/layout/list1"/>
    <dgm:cxn modelId="{DCA92A9F-37C3-4D11-974E-8991F96E1887}" type="presParOf" srcId="{7574CAB0-2476-45F7-B179-F2FE8B2EC7F1}" destId="{1B14EFE2-E5BD-4C22-A02F-D45357FD3776}" srcOrd="18" destOrd="0" presId="urn:microsoft.com/office/officeart/2005/8/layout/list1"/>
    <dgm:cxn modelId="{3E131771-92BC-48B3-AA25-1B68C2E087B2}" type="presParOf" srcId="{7574CAB0-2476-45F7-B179-F2FE8B2EC7F1}" destId="{DB936984-1898-49C6-86BB-026BCB45CC7F}" srcOrd="19" destOrd="0" presId="urn:microsoft.com/office/officeart/2005/8/layout/list1"/>
    <dgm:cxn modelId="{17EF3066-1E11-4280-84E2-DC9445EB8855}" type="presParOf" srcId="{7574CAB0-2476-45F7-B179-F2FE8B2EC7F1}" destId="{C33E5A2A-20CF-48A8-9A04-F3AB9518A960}" srcOrd="20" destOrd="0" presId="urn:microsoft.com/office/officeart/2005/8/layout/list1"/>
    <dgm:cxn modelId="{11D860C4-9ABD-408A-88F0-9E013F9CA012}" type="presParOf" srcId="{C33E5A2A-20CF-48A8-9A04-F3AB9518A960}" destId="{83C16BCF-ED89-43E8-A9CE-9C0C1F41B757}" srcOrd="0" destOrd="0" presId="urn:microsoft.com/office/officeart/2005/8/layout/list1"/>
    <dgm:cxn modelId="{DFD45735-4F0B-48AD-A95B-6921B9020E79}" type="presParOf" srcId="{C33E5A2A-20CF-48A8-9A04-F3AB9518A960}" destId="{41964381-D178-494F-B379-B243252174B8}" srcOrd="1" destOrd="0" presId="urn:microsoft.com/office/officeart/2005/8/layout/list1"/>
    <dgm:cxn modelId="{D4F48952-E0B2-4E3F-BA8A-A57E42097CBB}" type="presParOf" srcId="{7574CAB0-2476-45F7-B179-F2FE8B2EC7F1}" destId="{30965381-05EE-4242-B2E1-2FA02023DF56}" srcOrd="21" destOrd="0" presId="urn:microsoft.com/office/officeart/2005/8/layout/list1"/>
    <dgm:cxn modelId="{A000D32D-112E-4E5D-9182-6B0D102BEC79}" type="presParOf" srcId="{7574CAB0-2476-45F7-B179-F2FE8B2EC7F1}" destId="{2DA5480D-6ABB-4370-97BE-9524FFF1D28D}" srcOrd="22" destOrd="0" presId="urn:microsoft.com/office/officeart/2005/8/layout/list1"/>
    <dgm:cxn modelId="{A206D4F5-8CF1-4495-ACE2-DC79D5D2976F}" type="presParOf" srcId="{7574CAB0-2476-45F7-B179-F2FE8B2EC7F1}" destId="{0ED072BB-A5CA-4E3E-BE41-41BEB663AB48}" srcOrd="23" destOrd="0" presId="urn:microsoft.com/office/officeart/2005/8/layout/list1"/>
    <dgm:cxn modelId="{A84984E2-EF5E-4B55-9246-946527D557BC}" type="presParOf" srcId="{7574CAB0-2476-45F7-B179-F2FE8B2EC7F1}" destId="{92016C96-B5AD-40A6-821A-70FC1D5894B0}" srcOrd="24" destOrd="0" presId="urn:microsoft.com/office/officeart/2005/8/layout/list1"/>
    <dgm:cxn modelId="{4F89F694-8DC8-48F9-82EE-CFCF1332F703}" type="presParOf" srcId="{92016C96-B5AD-40A6-821A-70FC1D5894B0}" destId="{10269691-9D75-4A09-A406-38C6DB802674}" srcOrd="0" destOrd="0" presId="urn:microsoft.com/office/officeart/2005/8/layout/list1"/>
    <dgm:cxn modelId="{11C4A400-2E7B-4587-8B64-C69038E3120D}" type="presParOf" srcId="{92016C96-B5AD-40A6-821A-70FC1D5894B0}" destId="{6B60511A-499C-43EF-AEDD-9558273616C2}" srcOrd="1" destOrd="0" presId="urn:microsoft.com/office/officeart/2005/8/layout/list1"/>
    <dgm:cxn modelId="{F4B74FE5-0416-45F5-B585-AE40D1CAFEE7}" type="presParOf" srcId="{7574CAB0-2476-45F7-B179-F2FE8B2EC7F1}" destId="{977C7194-45F8-4D96-8CB7-F003613D6451}" srcOrd="25" destOrd="0" presId="urn:microsoft.com/office/officeart/2005/8/layout/list1"/>
    <dgm:cxn modelId="{F201C28E-147B-4557-AD98-1652BC08DC67}" type="presParOf" srcId="{7574CAB0-2476-45F7-B179-F2FE8B2EC7F1}" destId="{3C5F9FE4-E64F-4D78-80EF-6C314E28652C}" srcOrd="26" destOrd="0" presId="urn:microsoft.com/office/officeart/2005/8/layout/list1"/>
    <dgm:cxn modelId="{945BD444-7E11-4630-98F7-1D8156D2E0D8}" type="presParOf" srcId="{7574CAB0-2476-45F7-B179-F2FE8B2EC7F1}" destId="{234FB413-1CA9-4B92-892E-F9D246AA8CF7}" srcOrd="27" destOrd="0" presId="urn:microsoft.com/office/officeart/2005/8/layout/list1"/>
    <dgm:cxn modelId="{7ACD4E7B-633A-4794-9EE7-181426B964E3}" type="presParOf" srcId="{7574CAB0-2476-45F7-B179-F2FE8B2EC7F1}" destId="{E701BDE0-1019-4D18-9CAC-EF626D2B7B87}" srcOrd="28" destOrd="0" presId="urn:microsoft.com/office/officeart/2005/8/layout/list1"/>
    <dgm:cxn modelId="{18BC695F-A2CD-4118-AF4D-EBA4D7011684}" type="presParOf" srcId="{E701BDE0-1019-4D18-9CAC-EF626D2B7B87}" destId="{4022CE09-9555-43BB-BBFF-6E05B4D942BF}" srcOrd="0" destOrd="0" presId="urn:microsoft.com/office/officeart/2005/8/layout/list1"/>
    <dgm:cxn modelId="{D49FC563-49C7-4496-AA2F-06B4B0FB4F37}" type="presParOf" srcId="{E701BDE0-1019-4D18-9CAC-EF626D2B7B87}" destId="{C0FDB00F-F140-4E80-BB61-C1673B86B0CA}" srcOrd="1" destOrd="0" presId="urn:microsoft.com/office/officeart/2005/8/layout/list1"/>
    <dgm:cxn modelId="{F3D1686A-A13B-4B42-BA51-76FF24AC8A5F}" type="presParOf" srcId="{7574CAB0-2476-45F7-B179-F2FE8B2EC7F1}" destId="{4AE64E0B-7D05-4F38-BEAD-AB156A2566B4}" srcOrd="29" destOrd="0" presId="urn:microsoft.com/office/officeart/2005/8/layout/list1"/>
    <dgm:cxn modelId="{B0A94D05-203B-466D-9CDF-245D0D626CF1}" type="presParOf" srcId="{7574CAB0-2476-45F7-B179-F2FE8B2EC7F1}" destId="{E88193A4-AD8E-4259-9E2B-B3D9D994136E}"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A8AE9-2669-4448-9EFF-43B2EF32CF1B}">
      <dsp:nvSpPr>
        <dsp:cNvPr id="0" name=""/>
        <dsp:cNvSpPr/>
      </dsp:nvSpPr>
      <dsp:spPr>
        <a:xfrm>
          <a:off x="2333" y="8076"/>
          <a:ext cx="2275635" cy="910254"/>
        </a:xfrm>
        <a:prstGeom prst="rect">
          <a:avLst/>
        </a:prstGeom>
        <a:solidFill>
          <a:srgbClr val="0046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Understand</a:t>
          </a:r>
        </a:p>
      </dsp:txBody>
      <dsp:txXfrm>
        <a:off x="2333" y="8076"/>
        <a:ext cx="2275635" cy="910254"/>
      </dsp:txXfrm>
    </dsp:sp>
    <dsp:sp modelId="{A748A207-D5B5-4787-95E4-6C147B61FCE7}">
      <dsp:nvSpPr>
        <dsp:cNvPr id="0" name=""/>
        <dsp:cNvSpPr/>
      </dsp:nvSpPr>
      <dsp:spPr>
        <a:xfrm>
          <a:off x="2333" y="918331"/>
          <a:ext cx="2275635" cy="1888560"/>
        </a:xfrm>
        <a:prstGeom prst="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228600" algn="ctr" defTabSz="889000">
            <a:lnSpc>
              <a:spcPct val="100000"/>
            </a:lnSpc>
            <a:spcBef>
              <a:spcPct val="0"/>
            </a:spcBef>
            <a:spcAft>
              <a:spcPct val="15000"/>
            </a:spcAft>
            <a:buFontTx/>
            <a:buChar char="••"/>
          </a:pPr>
          <a:r>
            <a:rPr lang="en-US" sz="2000" kern="1200" dirty="0"/>
            <a:t>The advantages of implementing a drug-free workplace program.</a:t>
          </a:r>
        </a:p>
      </dsp:txBody>
      <dsp:txXfrm>
        <a:off x="2333" y="918331"/>
        <a:ext cx="2275635" cy="1888560"/>
      </dsp:txXfrm>
    </dsp:sp>
    <dsp:sp modelId="{298D6CB0-A080-4D5F-964A-3800F7197D09}">
      <dsp:nvSpPr>
        <dsp:cNvPr id="0" name=""/>
        <dsp:cNvSpPr/>
      </dsp:nvSpPr>
      <dsp:spPr>
        <a:xfrm>
          <a:off x="2632741" y="2"/>
          <a:ext cx="2275635" cy="910254"/>
        </a:xfrm>
        <a:prstGeom prst="rect">
          <a:avLst/>
        </a:prstGeom>
        <a:solidFill>
          <a:srgbClr val="0046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Discover</a:t>
          </a:r>
        </a:p>
      </dsp:txBody>
      <dsp:txXfrm>
        <a:off x="2632741" y="2"/>
        <a:ext cx="2275635" cy="910254"/>
      </dsp:txXfrm>
    </dsp:sp>
    <dsp:sp modelId="{BD337EA2-7F59-4115-9B8D-540D7243C290}">
      <dsp:nvSpPr>
        <dsp:cNvPr id="0" name=""/>
        <dsp:cNvSpPr/>
      </dsp:nvSpPr>
      <dsp:spPr>
        <a:xfrm>
          <a:off x="2596558" y="918331"/>
          <a:ext cx="2275635" cy="1888560"/>
        </a:xfrm>
        <a:prstGeom prst="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228600" algn="ctr" defTabSz="889000">
            <a:lnSpc>
              <a:spcPct val="100000"/>
            </a:lnSpc>
            <a:spcBef>
              <a:spcPct val="0"/>
            </a:spcBef>
            <a:spcAft>
              <a:spcPct val="15000"/>
            </a:spcAft>
            <a:buFontTx/>
            <a:buChar char="••"/>
          </a:pPr>
          <a:r>
            <a:rPr lang="en-US" sz="2000" kern="1200" dirty="0"/>
            <a:t>The cost savings associated with a drug-free workplace program.</a:t>
          </a:r>
        </a:p>
      </dsp:txBody>
      <dsp:txXfrm>
        <a:off x="2596558" y="918331"/>
        <a:ext cx="2275635" cy="1888560"/>
      </dsp:txXfrm>
    </dsp:sp>
    <dsp:sp modelId="{4D16A7FD-1069-4914-B87A-7F32F708F0F2}">
      <dsp:nvSpPr>
        <dsp:cNvPr id="0" name=""/>
        <dsp:cNvSpPr/>
      </dsp:nvSpPr>
      <dsp:spPr>
        <a:xfrm>
          <a:off x="5190783" y="8076"/>
          <a:ext cx="2275635" cy="910254"/>
        </a:xfrm>
        <a:prstGeom prst="rect">
          <a:avLst/>
        </a:prstGeom>
        <a:solidFill>
          <a:srgbClr val="0046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Identify</a:t>
          </a:r>
        </a:p>
      </dsp:txBody>
      <dsp:txXfrm>
        <a:off x="5190783" y="8076"/>
        <a:ext cx="2275635" cy="910254"/>
      </dsp:txXfrm>
    </dsp:sp>
    <dsp:sp modelId="{80D9E9DF-B12E-40DD-AAFA-3757D04C77A8}">
      <dsp:nvSpPr>
        <dsp:cNvPr id="0" name=""/>
        <dsp:cNvSpPr/>
      </dsp:nvSpPr>
      <dsp:spPr>
        <a:xfrm>
          <a:off x="5190783" y="918331"/>
          <a:ext cx="2275635" cy="1888560"/>
        </a:xfrm>
        <a:prstGeom prst="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ctr" defTabSz="889000">
            <a:lnSpc>
              <a:spcPct val="100000"/>
            </a:lnSpc>
            <a:spcBef>
              <a:spcPct val="0"/>
            </a:spcBef>
            <a:spcAft>
              <a:spcPct val="15000"/>
            </a:spcAft>
            <a:buFontTx/>
            <a:buChar char="••"/>
          </a:pPr>
          <a:r>
            <a:rPr lang="en-US" sz="2000" kern="1200" dirty="0"/>
            <a:t>The application guidelines and program maintenance requirements.</a:t>
          </a:r>
        </a:p>
      </dsp:txBody>
      <dsp:txXfrm>
        <a:off x="5190783" y="918331"/>
        <a:ext cx="2275635" cy="1888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DBED-A724-460C-B7E5-D05350AA9297}">
      <dsp:nvSpPr>
        <dsp:cNvPr id="0" name=""/>
        <dsp:cNvSpPr/>
      </dsp:nvSpPr>
      <dsp:spPr>
        <a:xfrm>
          <a:off x="0" y="29498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6714B5-9704-4E58-B570-87BD3EFED2EB}">
      <dsp:nvSpPr>
        <dsp:cNvPr id="0" name=""/>
        <dsp:cNvSpPr/>
      </dsp:nvSpPr>
      <dsp:spPr>
        <a:xfrm>
          <a:off x="382498" y="130244"/>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Inform</a:t>
          </a:r>
          <a:r>
            <a:rPr lang="en-US" sz="1800" kern="1200" baseline="0" dirty="0"/>
            <a:t> employees of your drug testing policy</a:t>
          </a:r>
          <a:endParaRPr lang="en-US" sz="1800" kern="1200" dirty="0"/>
        </a:p>
      </dsp:txBody>
      <dsp:txXfrm>
        <a:off x="399907" y="147653"/>
        <a:ext cx="6554427" cy="321798"/>
      </dsp:txXfrm>
    </dsp:sp>
    <dsp:sp modelId="{798F2D50-3ABA-44B2-B5F9-C53B1139C518}">
      <dsp:nvSpPr>
        <dsp:cNvPr id="0" name=""/>
        <dsp:cNvSpPr/>
      </dsp:nvSpPr>
      <dsp:spPr>
        <a:xfrm>
          <a:off x="0" y="857518"/>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C023F-26B4-42B6-BF97-6C6591CCEFA3}">
      <dsp:nvSpPr>
        <dsp:cNvPr id="0" name=""/>
        <dsp:cNvSpPr/>
      </dsp:nvSpPr>
      <dsp:spPr>
        <a:xfrm>
          <a:off x="382498" y="692781"/>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Provide educational information to employees</a:t>
          </a:r>
        </a:p>
      </dsp:txBody>
      <dsp:txXfrm>
        <a:off x="399907" y="710190"/>
        <a:ext cx="6554427" cy="321798"/>
      </dsp:txXfrm>
    </dsp:sp>
    <dsp:sp modelId="{3B132510-CBEF-489D-BBAA-2895967191D2}">
      <dsp:nvSpPr>
        <dsp:cNvPr id="0" name=""/>
        <dsp:cNvSpPr/>
      </dsp:nvSpPr>
      <dsp:spPr>
        <a:xfrm>
          <a:off x="0" y="1420054"/>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3E2AE3-8F4E-451E-9600-F292418D84BF}">
      <dsp:nvSpPr>
        <dsp:cNvPr id="0" name=""/>
        <dsp:cNvSpPr/>
      </dsp:nvSpPr>
      <dsp:spPr>
        <a:xfrm>
          <a:off x="382498" y="1255318"/>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Select an approved testing laboratory</a:t>
          </a:r>
        </a:p>
      </dsp:txBody>
      <dsp:txXfrm>
        <a:off x="399907" y="1272727"/>
        <a:ext cx="6554427" cy="321798"/>
      </dsp:txXfrm>
    </dsp:sp>
    <dsp:sp modelId="{058CFEBF-0C95-4D3A-9320-85069B92100B}">
      <dsp:nvSpPr>
        <dsp:cNvPr id="0" name=""/>
        <dsp:cNvSpPr/>
      </dsp:nvSpPr>
      <dsp:spPr>
        <a:xfrm>
          <a:off x="0" y="198259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E42CD5-B8FD-4943-A368-3CF209FDC862}">
      <dsp:nvSpPr>
        <dsp:cNvPr id="0" name=""/>
        <dsp:cNvSpPr/>
      </dsp:nvSpPr>
      <dsp:spPr>
        <a:xfrm>
          <a:off x="420962" y="1804277"/>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Establish</a:t>
          </a:r>
          <a:r>
            <a:rPr lang="en-US" sz="1800" kern="1200" baseline="0" dirty="0"/>
            <a:t> testing procedures</a:t>
          </a:r>
          <a:endParaRPr lang="en-US" sz="1800" kern="1200" dirty="0"/>
        </a:p>
      </dsp:txBody>
      <dsp:txXfrm>
        <a:off x="438371" y="1821686"/>
        <a:ext cx="6554427" cy="321798"/>
      </dsp:txXfrm>
    </dsp:sp>
    <dsp:sp modelId="{1B14EFE2-E5BD-4C22-A02F-D45357FD3776}">
      <dsp:nvSpPr>
        <dsp:cNvPr id="0" name=""/>
        <dsp:cNvSpPr/>
      </dsp:nvSpPr>
      <dsp:spPr>
        <a:xfrm>
          <a:off x="0" y="2545127"/>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3600FE-1560-4B4D-A533-602B1E932BA2}">
      <dsp:nvSpPr>
        <dsp:cNvPr id="0" name=""/>
        <dsp:cNvSpPr/>
      </dsp:nvSpPr>
      <dsp:spPr>
        <a:xfrm>
          <a:off x="382498" y="2380391"/>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Identify a medical review officer</a:t>
          </a:r>
        </a:p>
      </dsp:txBody>
      <dsp:txXfrm>
        <a:off x="399907" y="2397800"/>
        <a:ext cx="6554427" cy="321798"/>
      </dsp:txXfrm>
    </dsp:sp>
    <dsp:sp modelId="{2DA5480D-6ABB-4370-97BE-9524FFF1D28D}">
      <dsp:nvSpPr>
        <dsp:cNvPr id="0" name=""/>
        <dsp:cNvSpPr/>
      </dsp:nvSpPr>
      <dsp:spPr>
        <a:xfrm>
          <a:off x="0" y="3107664"/>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964381-D178-494F-B379-B243252174B8}">
      <dsp:nvSpPr>
        <dsp:cNvPr id="0" name=""/>
        <dsp:cNvSpPr/>
      </dsp:nvSpPr>
      <dsp:spPr>
        <a:xfrm>
          <a:off x="382498" y="2942927"/>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Introduce the program and provide training</a:t>
          </a:r>
        </a:p>
      </dsp:txBody>
      <dsp:txXfrm>
        <a:off x="399907" y="2960336"/>
        <a:ext cx="6554427" cy="321798"/>
      </dsp:txXfrm>
    </dsp:sp>
    <dsp:sp modelId="{3C5F9FE4-E64F-4D78-80EF-6C314E28652C}">
      <dsp:nvSpPr>
        <dsp:cNvPr id="0" name=""/>
        <dsp:cNvSpPr/>
      </dsp:nvSpPr>
      <dsp:spPr>
        <a:xfrm>
          <a:off x="0" y="367020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60511A-499C-43EF-AEDD-9558273616C2}">
      <dsp:nvSpPr>
        <dsp:cNvPr id="0" name=""/>
        <dsp:cNvSpPr/>
      </dsp:nvSpPr>
      <dsp:spPr>
        <a:xfrm>
          <a:off x="382498" y="3505464"/>
          <a:ext cx="6586139"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Submit premium credit application to the state annually</a:t>
          </a:r>
        </a:p>
      </dsp:txBody>
      <dsp:txXfrm>
        <a:off x="399907" y="3522873"/>
        <a:ext cx="6551321" cy="321798"/>
      </dsp:txXfrm>
    </dsp:sp>
    <dsp:sp modelId="{E88193A4-AD8E-4259-9E2B-B3D9D994136E}">
      <dsp:nvSpPr>
        <dsp:cNvPr id="0" name=""/>
        <dsp:cNvSpPr/>
      </dsp:nvSpPr>
      <dsp:spPr>
        <a:xfrm>
          <a:off x="0" y="425988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0FDB00F-F140-4E80-BB61-C1673B86B0CA}">
      <dsp:nvSpPr>
        <dsp:cNvPr id="0" name=""/>
        <dsp:cNvSpPr/>
      </dsp:nvSpPr>
      <dsp:spPr>
        <a:xfrm>
          <a:off x="382498" y="4068001"/>
          <a:ext cx="6702556" cy="383760"/>
        </a:xfrm>
        <a:prstGeom prst="roundRect">
          <a:avLst/>
        </a:prstGeom>
        <a:solidFill>
          <a:srgbClr val="0046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a:t>Submit certificate </a:t>
          </a:r>
          <a:r>
            <a:rPr lang="en-US" sz="1800" kern="1200" dirty="0"/>
            <a:t>from state to Summit for processing</a:t>
          </a:r>
        </a:p>
      </dsp:txBody>
      <dsp:txXfrm>
        <a:off x="401232" y="4086735"/>
        <a:ext cx="6665088" cy="346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DBED-A724-460C-B7E5-D05350AA9297}">
      <dsp:nvSpPr>
        <dsp:cNvPr id="0" name=""/>
        <dsp:cNvSpPr/>
      </dsp:nvSpPr>
      <dsp:spPr>
        <a:xfrm>
          <a:off x="0" y="29498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6714B5-9704-4E58-B570-87BD3EFED2EB}">
      <dsp:nvSpPr>
        <dsp:cNvPr id="0" name=""/>
        <dsp:cNvSpPr/>
      </dsp:nvSpPr>
      <dsp:spPr>
        <a:xfrm>
          <a:off x="382498" y="130244"/>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Inform</a:t>
          </a:r>
          <a:r>
            <a:rPr lang="en-US" sz="1800" kern="1200" baseline="0" dirty="0"/>
            <a:t> employees of your drug testing policy</a:t>
          </a:r>
          <a:endParaRPr lang="en-US" sz="1800" kern="1200" dirty="0"/>
        </a:p>
      </dsp:txBody>
      <dsp:txXfrm>
        <a:off x="399907" y="147653"/>
        <a:ext cx="6554427" cy="321798"/>
      </dsp:txXfrm>
    </dsp:sp>
    <dsp:sp modelId="{798F2D50-3ABA-44B2-B5F9-C53B1139C518}">
      <dsp:nvSpPr>
        <dsp:cNvPr id="0" name=""/>
        <dsp:cNvSpPr/>
      </dsp:nvSpPr>
      <dsp:spPr>
        <a:xfrm>
          <a:off x="0" y="857518"/>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C023F-26B4-42B6-BF97-6C6591CCEFA3}">
      <dsp:nvSpPr>
        <dsp:cNvPr id="0" name=""/>
        <dsp:cNvSpPr/>
      </dsp:nvSpPr>
      <dsp:spPr>
        <a:xfrm>
          <a:off x="382498" y="692781"/>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Provide educational information to employees</a:t>
          </a:r>
        </a:p>
      </dsp:txBody>
      <dsp:txXfrm>
        <a:off x="399907" y="710190"/>
        <a:ext cx="6554427" cy="321798"/>
      </dsp:txXfrm>
    </dsp:sp>
    <dsp:sp modelId="{3B132510-CBEF-489D-BBAA-2895967191D2}">
      <dsp:nvSpPr>
        <dsp:cNvPr id="0" name=""/>
        <dsp:cNvSpPr/>
      </dsp:nvSpPr>
      <dsp:spPr>
        <a:xfrm>
          <a:off x="0" y="1420054"/>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3E2AE3-8F4E-451E-9600-F292418D84BF}">
      <dsp:nvSpPr>
        <dsp:cNvPr id="0" name=""/>
        <dsp:cNvSpPr/>
      </dsp:nvSpPr>
      <dsp:spPr>
        <a:xfrm>
          <a:off x="382498" y="1255318"/>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Select an approved testing laboratory</a:t>
          </a:r>
        </a:p>
      </dsp:txBody>
      <dsp:txXfrm>
        <a:off x="399907" y="1272727"/>
        <a:ext cx="6554427" cy="321798"/>
      </dsp:txXfrm>
    </dsp:sp>
    <dsp:sp modelId="{058CFEBF-0C95-4D3A-9320-85069B92100B}">
      <dsp:nvSpPr>
        <dsp:cNvPr id="0" name=""/>
        <dsp:cNvSpPr/>
      </dsp:nvSpPr>
      <dsp:spPr>
        <a:xfrm>
          <a:off x="0" y="198259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E42CD5-B8FD-4943-A368-3CF209FDC862}">
      <dsp:nvSpPr>
        <dsp:cNvPr id="0" name=""/>
        <dsp:cNvSpPr/>
      </dsp:nvSpPr>
      <dsp:spPr>
        <a:xfrm>
          <a:off x="420962" y="1804277"/>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Establish</a:t>
          </a:r>
          <a:r>
            <a:rPr lang="en-US" sz="1800" kern="1200" baseline="0" dirty="0"/>
            <a:t> testing procedures</a:t>
          </a:r>
          <a:endParaRPr lang="en-US" sz="1800" kern="1200" dirty="0"/>
        </a:p>
      </dsp:txBody>
      <dsp:txXfrm>
        <a:off x="438371" y="1821686"/>
        <a:ext cx="6554427" cy="321798"/>
      </dsp:txXfrm>
    </dsp:sp>
    <dsp:sp modelId="{1B14EFE2-E5BD-4C22-A02F-D45357FD3776}">
      <dsp:nvSpPr>
        <dsp:cNvPr id="0" name=""/>
        <dsp:cNvSpPr/>
      </dsp:nvSpPr>
      <dsp:spPr>
        <a:xfrm>
          <a:off x="0" y="2545127"/>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3600FE-1560-4B4D-A533-602B1E932BA2}">
      <dsp:nvSpPr>
        <dsp:cNvPr id="0" name=""/>
        <dsp:cNvSpPr/>
      </dsp:nvSpPr>
      <dsp:spPr>
        <a:xfrm>
          <a:off x="382498" y="2380391"/>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Identify a medical review officer</a:t>
          </a:r>
        </a:p>
      </dsp:txBody>
      <dsp:txXfrm>
        <a:off x="399907" y="2397800"/>
        <a:ext cx="6554427" cy="321798"/>
      </dsp:txXfrm>
    </dsp:sp>
    <dsp:sp modelId="{2DA5480D-6ABB-4370-97BE-9524FFF1D28D}">
      <dsp:nvSpPr>
        <dsp:cNvPr id="0" name=""/>
        <dsp:cNvSpPr/>
      </dsp:nvSpPr>
      <dsp:spPr>
        <a:xfrm>
          <a:off x="0" y="3107664"/>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964381-D178-494F-B379-B243252174B8}">
      <dsp:nvSpPr>
        <dsp:cNvPr id="0" name=""/>
        <dsp:cNvSpPr/>
      </dsp:nvSpPr>
      <dsp:spPr>
        <a:xfrm>
          <a:off x="382498" y="2942927"/>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Introduce the Program and provide training</a:t>
          </a:r>
        </a:p>
      </dsp:txBody>
      <dsp:txXfrm>
        <a:off x="399907" y="2960336"/>
        <a:ext cx="6554427" cy="321798"/>
      </dsp:txXfrm>
    </dsp:sp>
    <dsp:sp modelId="{3C5F9FE4-E64F-4D78-80EF-6C314E28652C}">
      <dsp:nvSpPr>
        <dsp:cNvPr id="0" name=""/>
        <dsp:cNvSpPr/>
      </dsp:nvSpPr>
      <dsp:spPr>
        <a:xfrm>
          <a:off x="0" y="367020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60511A-499C-43EF-AEDD-9558273616C2}">
      <dsp:nvSpPr>
        <dsp:cNvPr id="0" name=""/>
        <dsp:cNvSpPr/>
      </dsp:nvSpPr>
      <dsp:spPr>
        <a:xfrm>
          <a:off x="382498" y="3505464"/>
          <a:ext cx="6586139"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Submit premium credit application to the state annually</a:t>
          </a:r>
        </a:p>
      </dsp:txBody>
      <dsp:txXfrm>
        <a:off x="399907" y="3522873"/>
        <a:ext cx="6551321" cy="321798"/>
      </dsp:txXfrm>
    </dsp:sp>
    <dsp:sp modelId="{E88193A4-AD8E-4259-9E2B-B3D9D994136E}">
      <dsp:nvSpPr>
        <dsp:cNvPr id="0" name=""/>
        <dsp:cNvSpPr/>
      </dsp:nvSpPr>
      <dsp:spPr>
        <a:xfrm>
          <a:off x="0" y="425988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0FDB00F-F140-4E80-BB61-C1673B86B0CA}">
      <dsp:nvSpPr>
        <dsp:cNvPr id="0" name=""/>
        <dsp:cNvSpPr/>
      </dsp:nvSpPr>
      <dsp:spPr>
        <a:xfrm>
          <a:off x="382498" y="4068001"/>
          <a:ext cx="6702556" cy="383760"/>
        </a:xfrm>
        <a:prstGeom prst="roundRect">
          <a:avLst/>
        </a:prstGeom>
        <a:solidFill>
          <a:srgbClr val="0046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a:t>Submit certificate </a:t>
          </a:r>
          <a:r>
            <a:rPr lang="en-US" sz="1800" kern="1200" dirty="0"/>
            <a:t>from state to Summit for processing</a:t>
          </a:r>
        </a:p>
      </dsp:txBody>
      <dsp:txXfrm>
        <a:off x="401232" y="4086735"/>
        <a:ext cx="6665088" cy="3462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DBED-A724-460C-B7E5-D05350AA9297}">
      <dsp:nvSpPr>
        <dsp:cNvPr id="0" name=""/>
        <dsp:cNvSpPr/>
      </dsp:nvSpPr>
      <dsp:spPr>
        <a:xfrm>
          <a:off x="0" y="29498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6714B5-9704-4E58-B570-87BD3EFED2EB}">
      <dsp:nvSpPr>
        <dsp:cNvPr id="0" name=""/>
        <dsp:cNvSpPr/>
      </dsp:nvSpPr>
      <dsp:spPr>
        <a:xfrm>
          <a:off x="382498" y="130244"/>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Inform</a:t>
          </a:r>
          <a:r>
            <a:rPr lang="en-US" sz="1800" kern="1200" baseline="0" dirty="0"/>
            <a:t> employees of your drug testing policy</a:t>
          </a:r>
          <a:endParaRPr lang="en-US" sz="1800" kern="1200" dirty="0"/>
        </a:p>
      </dsp:txBody>
      <dsp:txXfrm>
        <a:off x="399907" y="147653"/>
        <a:ext cx="6554427" cy="321798"/>
      </dsp:txXfrm>
    </dsp:sp>
    <dsp:sp modelId="{798F2D50-3ABA-44B2-B5F9-C53B1139C518}">
      <dsp:nvSpPr>
        <dsp:cNvPr id="0" name=""/>
        <dsp:cNvSpPr/>
      </dsp:nvSpPr>
      <dsp:spPr>
        <a:xfrm>
          <a:off x="0" y="857518"/>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C023F-26B4-42B6-BF97-6C6591CCEFA3}">
      <dsp:nvSpPr>
        <dsp:cNvPr id="0" name=""/>
        <dsp:cNvSpPr/>
      </dsp:nvSpPr>
      <dsp:spPr>
        <a:xfrm>
          <a:off x="382498" y="692781"/>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Provide educational information to employees</a:t>
          </a:r>
        </a:p>
      </dsp:txBody>
      <dsp:txXfrm>
        <a:off x="399907" y="710190"/>
        <a:ext cx="6554427" cy="321798"/>
      </dsp:txXfrm>
    </dsp:sp>
    <dsp:sp modelId="{3B132510-CBEF-489D-BBAA-2895967191D2}">
      <dsp:nvSpPr>
        <dsp:cNvPr id="0" name=""/>
        <dsp:cNvSpPr/>
      </dsp:nvSpPr>
      <dsp:spPr>
        <a:xfrm>
          <a:off x="0" y="1420054"/>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3E2AE3-8F4E-451E-9600-F292418D84BF}">
      <dsp:nvSpPr>
        <dsp:cNvPr id="0" name=""/>
        <dsp:cNvSpPr/>
      </dsp:nvSpPr>
      <dsp:spPr>
        <a:xfrm>
          <a:off x="382498" y="1255318"/>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Select an approved testing laboratory</a:t>
          </a:r>
        </a:p>
      </dsp:txBody>
      <dsp:txXfrm>
        <a:off x="399907" y="1272727"/>
        <a:ext cx="6554427" cy="321798"/>
      </dsp:txXfrm>
    </dsp:sp>
    <dsp:sp modelId="{058CFEBF-0C95-4D3A-9320-85069B92100B}">
      <dsp:nvSpPr>
        <dsp:cNvPr id="0" name=""/>
        <dsp:cNvSpPr/>
      </dsp:nvSpPr>
      <dsp:spPr>
        <a:xfrm>
          <a:off x="0" y="198259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E42CD5-B8FD-4943-A368-3CF209FDC862}">
      <dsp:nvSpPr>
        <dsp:cNvPr id="0" name=""/>
        <dsp:cNvSpPr/>
      </dsp:nvSpPr>
      <dsp:spPr>
        <a:xfrm>
          <a:off x="420962" y="1804277"/>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Establish</a:t>
          </a:r>
          <a:r>
            <a:rPr lang="en-US" sz="1800" kern="1200" baseline="0" dirty="0"/>
            <a:t> testing procedures</a:t>
          </a:r>
          <a:endParaRPr lang="en-US" sz="1800" kern="1200" dirty="0"/>
        </a:p>
      </dsp:txBody>
      <dsp:txXfrm>
        <a:off x="438371" y="1821686"/>
        <a:ext cx="6554427" cy="321798"/>
      </dsp:txXfrm>
    </dsp:sp>
    <dsp:sp modelId="{1B14EFE2-E5BD-4C22-A02F-D45357FD3776}">
      <dsp:nvSpPr>
        <dsp:cNvPr id="0" name=""/>
        <dsp:cNvSpPr/>
      </dsp:nvSpPr>
      <dsp:spPr>
        <a:xfrm>
          <a:off x="0" y="2545127"/>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3600FE-1560-4B4D-A533-602B1E932BA2}">
      <dsp:nvSpPr>
        <dsp:cNvPr id="0" name=""/>
        <dsp:cNvSpPr/>
      </dsp:nvSpPr>
      <dsp:spPr>
        <a:xfrm>
          <a:off x="382498" y="2380391"/>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Identify a medical review officer</a:t>
          </a:r>
        </a:p>
      </dsp:txBody>
      <dsp:txXfrm>
        <a:off x="399907" y="2397800"/>
        <a:ext cx="6554427" cy="321798"/>
      </dsp:txXfrm>
    </dsp:sp>
    <dsp:sp modelId="{2DA5480D-6ABB-4370-97BE-9524FFF1D28D}">
      <dsp:nvSpPr>
        <dsp:cNvPr id="0" name=""/>
        <dsp:cNvSpPr/>
      </dsp:nvSpPr>
      <dsp:spPr>
        <a:xfrm>
          <a:off x="0" y="3107664"/>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964381-D178-494F-B379-B243252174B8}">
      <dsp:nvSpPr>
        <dsp:cNvPr id="0" name=""/>
        <dsp:cNvSpPr/>
      </dsp:nvSpPr>
      <dsp:spPr>
        <a:xfrm>
          <a:off x="382498" y="2942927"/>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Introduce the program and provide training</a:t>
          </a:r>
        </a:p>
      </dsp:txBody>
      <dsp:txXfrm>
        <a:off x="399907" y="2960336"/>
        <a:ext cx="6554427" cy="321798"/>
      </dsp:txXfrm>
    </dsp:sp>
    <dsp:sp modelId="{3C5F9FE4-E64F-4D78-80EF-6C314E28652C}">
      <dsp:nvSpPr>
        <dsp:cNvPr id="0" name=""/>
        <dsp:cNvSpPr/>
      </dsp:nvSpPr>
      <dsp:spPr>
        <a:xfrm>
          <a:off x="0" y="367020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60511A-499C-43EF-AEDD-9558273616C2}">
      <dsp:nvSpPr>
        <dsp:cNvPr id="0" name=""/>
        <dsp:cNvSpPr/>
      </dsp:nvSpPr>
      <dsp:spPr>
        <a:xfrm>
          <a:off x="382498" y="3505464"/>
          <a:ext cx="6586139"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Submit premium credit application to the state annually</a:t>
          </a:r>
        </a:p>
      </dsp:txBody>
      <dsp:txXfrm>
        <a:off x="399907" y="3522873"/>
        <a:ext cx="6551321" cy="321798"/>
      </dsp:txXfrm>
    </dsp:sp>
    <dsp:sp modelId="{E88193A4-AD8E-4259-9E2B-B3D9D994136E}">
      <dsp:nvSpPr>
        <dsp:cNvPr id="0" name=""/>
        <dsp:cNvSpPr/>
      </dsp:nvSpPr>
      <dsp:spPr>
        <a:xfrm>
          <a:off x="0" y="425988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0FDB00F-F140-4E80-BB61-C1673B86B0CA}">
      <dsp:nvSpPr>
        <dsp:cNvPr id="0" name=""/>
        <dsp:cNvSpPr/>
      </dsp:nvSpPr>
      <dsp:spPr>
        <a:xfrm>
          <a:off x="382498" y="4068001"/>
          <a:ext cx="6702556" cy="383760"/>
        </a:xfrm>
        <a:prstGeom prst="roundRect">
          <a:avLst/>
        </a:prstGeom>
        <a:solidFill>
          <a:srgbClr val="0046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a:t>Submit certificate </a:t>
          </a:r>
          <a:r>
            <a:rPr lang="en-US" sz="1800" kern="1200" dirty="0"/>
            <a:t>from state to Summit for processing</a:t>
          </a:r>
        </a:p>
      </dsp:txBody>
      <dsp:txXfrm>
        <a:off x="401232" y="4086735"/>
        <a:ext cx="6665088" cy="346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DBED-A724-460C-B7E5-D05350AA9297}">
      <dsp:nvSpPr>
        <dsp:cNvPr id="0" name=""/>
        <dsp:cNvSpPr/>
      </dsp:nvSpPr>
      <dsp:spPr>
        <a:xfrm>
          <a:off x="0" y="29498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6714B5-9704-4E58-B570-87BD3EFED2EB}">
      <dsp:nvSpPr>
        <dsp:cNvPr id="0" name=""/>
        <dsp:cNvSpPr/>
      </dsp:nvSpPr>
      <dsp:spPr>
        <a:xfrm>
          <a:off x="382498" y="130244"/>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Inform</a:t>
          </a:r>
          <a:r>
            <a:rPr lang="en-US" sz="1800" kern="1200" baseline="0" dirty="0"/>
            <a:t> employees of your drug testing policy</a:t>
          </a:r>
          <a:endParaRPr lang="en-US" sz="1800" kern="1200" dirty="0"/>
        </a:p>
      </dsp:txBody>
      <dsp:txXfrm>
        <a:off x="399907" y="147653"/>
        <a:ext cx="6554427" cy="321798"/>
      </dsp:txXfrm>
    </dsp:sp>
    <dsp:sp modelId="{798F2D50-3ABA-44B2-B5F9-C53B1139C518}">
      <dsp:nvSpPr>
        <dsp:cNvPr id="0" name=""/>
        <dsp:cNvSpPr/>
      </dsp:nvSpPr>
      <dsp:spPr>
        <a:xfrm>
          <a:off x="0" y="857518"/>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C023F-26B4-42B6-BF97-6C6591CCEFA3}">
      <dsp:nvSpPr>
        <dsp:cNvPr id="0" name=""/>
        <dsp:cNvSpPr/>
      </dsp:nvSpPr>
      <dsp:spPr>
        <a:xfrm>
          <a:off x="382498" y="692781"/>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Provide educational information to employees</a:t>
          </a:r>
        </a:p>
      </dsp:txBody>
      <dsp:txXfrm>
        <a:off x="399907" y="710190"/>
        <a:ext cx="6554427" cy="321798"/>
      </dsp:txXfrm>
    </dsp:sp>
    <dsp:sp modelId="{3B132510-CBEF-489D-BBAA-2895967191D2}">
      <dsp:nvSpPr>
        <dsp:cNvPr id="0" name=""/>
        <dsp:cNvSpPr/>
      </dsp:nvSpPr>
      <dsp:spPr>
        <a:xfrm>
          <a:off x="0" y="1420054"/>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3E2AE3-8F4E-451E-9600-F292418D84BF}">
      <dsp:nvSpPr>
        <dsp:cNvPr id="0" name=""/>
        <dsp:cNvSpPr/>
      </dsp:nvSpPr>
      <dsp:spPr>
        <a:xfrm>
          <a:off x="382498" y="1255318"/>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Select an approved testing laboratory</a:t>
          </a:r>
        </a:p>
      </dsp:txBody>
      <dsp:txXfrm>
        <a:off x="399907" y="1272727"/>
        <a:ext cx="6554427" cy="321798"/>
      </dsp:txXfrm>
    </dsp:sp>
    <dsp:sp modelId="{058CFEBF-0C95-4D3A-9320-85069B92100B}">
      <dsp:nvSpPr>
        <dsp:cNvPr id="0" name=""/>
        <dsp:cNvSpPr/>
      </dsp:nvSpPr>
      <dsp:spPr>
        <a:xfrm>
          <a:off x="0" y="198259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E42CD5-B8FD-4943-A368-3CF209FDC862}">
      <dsp:nvSpPr>
        <dsp:cNvPr id="0" name=""/>
        <dsp:cNvSpPr/>
      </dsp:nvSpPr>
      <dsp:spPr>
        <a:xfrm>
          <a:off x="420962" y="1804277"/>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Establish</a:t>
          </a:r>
          <a:r>
            <a:rPr lang="en-US" sz="1800" kern="1200" baseline="0" dirty="0"/>
            <a:t> testing procedures</a:t>
          </a:r>
          <a:endParaRPr lang="en-US" sz="1800" kern="1200" dirty="0"/>
        </a:p>
      </dsp:txBody>
      <dsp:txXfrm>
        <a:off x="438371" y="1821686"/>
        <a:ext cx="6554427" cy="321798"/>
      </dsp:txXfrm>
    </dsp:sp>
    <dsp:sp modelId="{1B14EFE2-E5BD-4C22-A02F-D45357FD3776}">
      <dsp:nvSpPr>
        <dsp:cNvPr id="0" name=""/>
        <dsp:cNvSpPr/>
      </dsp:nvSpPr>
      <dsp:spPr>
        <a:xfrm>
          <a:off x="0" y="2545127"/>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3600FE-1560-4B4D-A533-602B1E932BA2}">
      <dsp:nvSpPr>
        <dsp:cNvPr id="0" name=""/>
        <dsp:cNvSpPr/>
      </dsp:nvSpPr>
      <dsp:spPr>
        <a:xfrm>
          <a:off x="382498" y="2380391"/>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Identify a medical review officer</a:t>
          </a:r>
        </a:p>
      </dsp:txBody>
      <dsp:txXfrm>
        <a:off x="399907" y="2397800"/>
        <a:ext cx="6554427" cy="321798"/>
      </dsp:txXfrm>
    </dsp:sp>
    <dsp:sp modelId="{2DA5480D-6ABB-4370-97BE-9524FFF1D28D}">
      <dsp:nvSpPr>
        <dsp:cNvPr id="0" name=""/>
        <dsp:cNvSpPr/>
      </dsp:nvSpPr>
      <dsp:spPr>
        <a:xfrm>
          <a:off x="0" y="3107664"/>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964381-D178-494F-B379-B243252174B8}">
      <dsp:nvSpPr>
        <dsp:cNvPr id="0" name=""/>
        <dsp:cNvSpPr/>
      </dsp:nvSpPr>
      <dsp:spPr>
        <a:xfrm>
          <a:off x="382498" y="2942927"/>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Introduce the program and provide training</a:t>
          </a:r>
        </a:p>
      </dsp:txBody>
      <dsp:txXfrm>
        <a:off x="399907" y="2960336"/>
        <a:ext cx="6554427" cy="321798"/>
      </dsp:txXfrm>
    </dsp:sp>
    <dsp:sp modelId="{3C5F9FE4-E64F-4D78-80EF-6C314E28652C}">
      <dsp:nvSpPr>
        <dsp:cNvPr id="0" name=""/>
        <dsp:cNvSpPr/>
      </dsp:nvSpPr>
      <dsp:spPr>
        <a:xfrm>
          <a:off x="0" y="367020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60511A-499C-43EF-AEDD-9558273616C2}">
      <dsp:nvSpPr>
        <dsp:cNvPr id="0" name=""/>
        <dsp:cNvSpPr/>
      </dsp:nvSpPr>
      <dsp:spPr>
        <a:xfrm>
          <a:off x="382498" y="3505464"/>
          <a:ext cx="6586139"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Submit premium credit application to the state annually</a:t>
          </a:r>
        </a:p>
      </dsp:txBody>
      <dsp:txXfrm>
        <a:off x="399907" y="3522873"/>
        <a:ext cx="6551321" cy="321798"/>
      </dsp:txXfrm>
    </dsp:sp>
    <dsp:sp modelId="{E88193A4-AD8E-4259-9E2B-B3D9D994136E}">
      <dsp:nvSpPr>
        <dsp:cNvPr id="0" name=""/>
        <dsp:cNvSpPr/>
      </dsp:nvSpPr>
      <dsp:spPr>
        <a:xfrm>
          <a:off x="0" y="425988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0FDB00F-F140-4E80-BB61-C1673B86B0CA}">
      <dsp:nvSpPr>
        <dsp:cNvPr id="0" name=""/>
        <dsp:cNvSpPr/>
      </dsp:nvSpPr>
      <dsp:spPr>
        <a:xfrm>
          <a:off x="382498" y="4068001"/>
          <a:ext cx="6702556" cy="383760"/>
        </a:xfrm>
        <a:prstGeom prst="roundRect">
          <a:avLst/>
        </a:prstGeom>
        <a:solidFill>
          <a:srgbClr val="0046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a:t>Submit certificate </a:t>
          </a:r>
          <a:r>
            <a:rPr lang="en-US" sz="1800" kern="1200" dirty="0"/>
            <a:t>from state to Summit for processing</a:t>
          </a:r>
        </a:p>
      </dsp:txBody>
      <dsp:txXfrm>
        <a:off x="401232" y="4086735"/>
        <a:ext cx="6665088" cy="3462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3A0AA-A05D-48B0-B93D-0F1776F214AE}">
      <dsp:nvSpPr>
        <dsp:cNvPr id="0" name=""/>
        <dsp:cNvSpPr/>
      </dsp:nvSpPr>
      <dsp:spPr>
        <a:xfrm>
          <a:off x="452540" y="71249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00F057-85E5-476D-81D9-5865978E0B74}">
      <dsp:nvSpPr>
        <dsp:cNvPr id="0" name=""/>
        <dsp:cNvSpPr/>
      </dsp:nvSpPr>
      <dsp:spPr>
        <a:xfrm>
          <a:off x="143819" y="1844574"/>
          <a:ext cx="1487633" cy="1169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cap="none" dirty="0"/>
            <a:t>Prevent injuries </a:t>
          </a:r>
        </a:p>
      </dsp:txBody>
      <dsp:txXfrm>
        <a:off x="143819" y="1844574"/>
        <a:ext cx="1487633" cy="1169714"/>
      </dsp:txXfrm>
    </dsp:sp>
    <dsp:sp modelId="{9FC3F52C-B7E8-4C12-A8A2-0941163E0248}">
      <dsp:nvSpPr>
        <dsp:cNvPr id="0" name=""/>
        <dsp:cNvSpPr/>
      </dsp:nvSpPr>
      <dsp:spPr>
        <a:xfrm>
          <a:off x="4537396" y="72136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965A9F-3308-49EB-9E4F-BF3587816ED3}">
      <dsp:nvSpPr>
        <dsp:cNvPr id="0" name=""/>
        <dsp:cNvSpPr/>
      </dsp:nvSpPr>
      <dsp:spPr>
        <a:xfrm>
          <a:off x="4161484" y="1844574"/>
          <a:ext cx="1800000" cy="1169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cap="none" dirty="0"/>
            <a:t>Conduct incident investigations</a:t>
          </a:r>
        </a:p>
      </dsp:txBody>
      <dsp:txXfrm>
        <a:off x="4161484" y="1844574"/>
        <a:ext cx="1800000" cy="1169714"/>
      </dsp:txXfrm>
    </dsp:sp>
    <dsp:sp modelId="{0A2D95A6-674E-46BB-97F9-85E4F6CAD14D}">
      <dsp:nvSpPr>
        <dsp:cNvPr id="0" name=""/>
        <dsp:cNvSpPr/>
      </dsp:nvSpPr>
      <dsp:spPr>
        <a:xfrm>
          <a:off x="6586000" y="73913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A7A274-999C-4AC8-A5DA-52BEA7C1188E}">
      <dsp:nvSpPr>
        <dsp:cNvPr id="0" name=""/>
        <dsp:cNvSpPr/>
      </dsp:nvSpPr>
      <dsp:spPr>
        <a:xfrm>
          <a:off x="6343152" y="1844574"/>
          <a:ext cx="1377526" cy="1169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cap="none" dirty="0"/>
            <a:t>Report injuries quickly</a:t>
          </a:r>
        </a:p>
      </dsp:txBody>
      <dsp:txXfrm>
        <a:off x="6343152" y="1844574"/>
        <a:ext cx="1377526" cy="1169714"/>
      </dsp:txXfrm>
    </dsp:sp>
    <dsp:sp modelId="{EBA2E877-D459-469F-9E0B-87B704D1199D}">
      <dsp:nvSpPr>
        <dsp:cNvPr id="0" name=""/>
        <dsp:cNvSpPr/>
      </dsp:nvSpPr>
      <dsp:spPr>
        <a:xfrm>
          <a:off x="2458200" y="643908"/>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C88D67-A2FD-45BE-BB08-462A1668BE1D}">
      <dsp:nvSpPr>
        <dsp:cNvPr id="0" name=""/>
        <dsp:cNvSpPr/>
      </dsp:nvSpPr>
      <dsp:spPr>
        <a:xfrm>
          <a:off x="2021931" y="1760015"/>
          <a:ext cx="1800000" cy="1169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cap="none" dirty="0"/>
            <a:t>Implement a drug-free workplace program</a:t>
          </a:r>
        </a:p>
      </dsp:txBody>
      <dsp:txXfrm>
        <a:off x="2021931" y="1760015"/>
        <a:ext cx="1800000" cy="11697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86689-A862-4BEC-A615-FFDD0BFC51F2}">
      <dsp:nvSpPr>
        <dsp:cNvPr id="0" name=""/>
        <dsp:cNvSpPr/>
      </dsp:nvSpPr>
      <dsp:spPr>
        <a:xfrm>
          <a:off x="0" y="0"/>
          <a:ext cx="6176362"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What is a chain of custody form?</a:t>
          </a:r>
        </a:p>
      </dsp:txBody>
      <dsp:txXfrm>
        <a:off x="40209" y="40209"/>
        <a:ext cx="6095944" cy="743262"/>
      </dsp:txXfrm>
    </dsp:sp>
    <dsp:sp modelId="{4FAA2288-1C8F-4BC2-8428-AE67BE859939}">
      <dsp:nvSpPr>
        <dsp:cNvPr id="0" name=""/>
        <dsp:cNvSpPr/>
      </dsp:nvSpPr>
      <dsp:spPr>
        <a:xfrm>
          <a:off x="0" y="968275"/>
          <a:ext cx="6176362"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Who is our medical review officer?</a:t>
          </a:r>
        </a:p>
      </dsp:txBody>
      <dsp:txXfrm>
        <a:off x="40209" y="1008484"/>
        <a:ext cx="6095944" cy="743262"/>
      </dsp:txXfrm>
    </dsp:sp>
    <dsp:sp modelId="{8BE04A12-09C2-4BDB-BACC-5ABA7636C76D}">
      <dsp:nvSpPr>
        <dsp:cNvPr id="0" name=""/>
        <dsp:cNvSpPr/>
      </dsp:nvSpPr>
      <dsp:spPr>
        <a:xfrm>
          <a:off x="0" y="1918675"/>
          <a:ext cx="6176362"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What is the difference between a collection site and a laboratory?</a:t>
          </a:r>
        </a:p>
      </dsp:txBody>
      <dsp:txXfrm>
        <a:off x="40209" y="1958884"/>
        <a:ext cx="6095944" cy="743262"/>
      </dsp:txXfrm>
    </dsp:sp>
    <dsp:sp modelId="{C733FCF8-742E-4E48-9C3C-923B06586EBD}">
      <dsp:nvSpPr>
        <dsp:cNvPr id="0" name=""/>
        <dsp:cNvSpPr/>
      </dsp:nvSpPr>
      <dsp:spPr>
        <a:xfrm>
          <a:off x="0" y="2889762"/>
          <a:ext cx="6176362"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What if my business does not offer an employee assistance program?</a:t>
          </a:r>
        </a:p>
      </dsp:txBody>
      <dsp:txXfrm>
        <a:off x="40209" y="2929971"/>
        <a:ext cx="6095944" cy="743262"/>
      </dsp:txXfrm>
    </dsp:sp>
    <dsp:sp modelId="{A0F2C992-6476-42F8-8BF5-78571C9B7978}">
      <dsp:nvSpPr>
        <dsp:cNvPr id="0" name=""/>
        <dsp:cNvSpPr/>
      </dsp:nvSpPr>
      <dsp:spPr>
        <a:xfrm>
          <a:off x="0" y="3819475"/>
          <a:ext cx="6176362"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When is follow-up testing required?</a:t>
          </a:r>
        </a:p>
      </dsp:txBody>
      <dsp:txXfrm>
        <a:off x="40209" y="3859684"/>
        <a:ext cx="6095944" cy="7432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78823-9E26-485C-8139-1B761551AF25}">
      <dsp:nvSpPr>
        <dsp:cNvPr id="0" name=""/>
        <dsp:cNvSpPr/>
      </dsp:nvSpPr>
      <dsp:spPr>
        <a:xfrm>
          <a:off x="0" y="14520"/>
          <a:ext cx="6365701" cy="1045687"/>
        </a:xfrm>
        <a:prstGeom prst="roundRect">
          <a:avLst/>
        </a:prstGeom>
        <a:solidFill>
          <a:srgbClr val="0046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effectLst/>
            </a:rPr>
            <a:t>Can my business conduct on-site testing?</a:t>
          </a:r>
        </a:p>
      </dsp:txBody>
      <dsp:txXfrm>
        <a:off x="51046" y="65566"/>
        <a:ext cx="6263609" cy="943595"/>
      </dsp:txXfrm>
    </dsp:sp>
    <dsp:sp modelId="{B7AC792F-1135-4C62-B7F6-2D860C304E85}">
      <dsp:nvSpPr>
        <dsp:cNvPr id="0" name=""/>
        <dsp:cNvSpPr/>
      </dsp:nvSpPr>
      <dsp:spPr>
        <a:xfrm>
          <a:off x="0" y="1145976"/>
          <a:ext cx="6365701" cy="1045687"/>
        </a:xfrm>
        <a:prstGeom prst="roundRect">
          <a:avLst/>
        </a:prstGeom>
        <a:solidFill>
          <a:srgbClr val="0046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effectLst/>
            </a:rPr>
            <a:t>How does an employee’s marijuana card affect my drug-free workplace premium credit?</a:t>
          </a:r>
        </a:p>
      </dsp:txBody>
      <dsp:txXfrm>
        <a:off x="51046" y="1197022"/>
        <a:ext cx="6263609" cy="943595"/>
      </dsp:txXfrm>
    </dsp:sp>
    <dsp:sp modelId="{A6BB0315-0D77-445D-87DE-DEC3E3FC00AC}">
      <dsp:nvSpPr>
        <dsp:cNvPr id="0" name=""/>
        <dsp:cNvSpPr/>
      </dsp:nvSpPr>
      <dsp:spPr>
        <a:xfrm>
          <a:off x="0" y="2299517"/>
          <a:ext cx="6365701" cy="1045687"/>
        </a:xfrm>
        <a:prstGeom prst="roundRect">
          <a:avLst/>
        </a:prstGeom>
        <a:solidFill>
          <a:srgbClr val="0046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How do we test an employee with a marijuana card to determine if they’re over the legal limit?</a:t>
          </a:r>
        </a:p>
      </dsp:txBody>
      <dsp:txXfrm>
        <a:off x="51046" y="2350563"/>
        <a:ext cx="6263609" cy="943595"/>
      </dsp:txXfrm>
    </dsp:sp>
    <dsp:sp modelId="{51EC7CC5-4658-4E86-9C77-C34A97B56520}">
      <dsp:nvSpPr>
        <dsp:cNvPr id="0" name=""/>
        <dsp:cNvSpPr/>
      </dsp:nvSpPr>
      <dsp:spPr>
        <a:xfrm>
          <a:off x="0" y="3412519"/>
          <a:ext cx="6365701" cy="1045687"/>
        </a:xfrm>
        <a:prstGeom prst="roundRect">
          <a:avLst/>
        </a:prstGeom>
        <a:solidFill>
          <a:srgbClr val="0046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Does having a drug-free workplace program transfer the burden of proof related to a litigated workers’ comp claim?</a:t>
          </a:r>
        </a:p>
      </dsp:txBody>
      <dsp:txXfrm>
        <a:off x="51046" y="3463565"/>
        <a:ext cx="6263609" cy="943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5058C-F42A-4F71-9E70-A359345D7EFA}">
      <dsp:nvSpPr>
        <dsp:cNvPr id="0" name=""/>
        <dsp:cNvSpPr/>
      </dsp:nvSpPr>
      <dsp:spPr>
        <a:xfrm>
          <a:off x="0" y="554"/>
          <a:ext cx="731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EBACB-BD67-4584-8AC6-6F1404C1D391}">
      <dsp:nvSpPr>
        <dsp:cNvPr id="0" name=""/>
        <dsp:cNvSpPr/>
      </dsp:nvSpPr>
      <dsp:spPr>
        <a:xfrm>
          <a:off x="0" y="554"/>
          <a:ext cx="7317414" cy="45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Consistent program implementation and enforcement</a:t>
          </a:r>
        </a:p>
      </dsp:txBody>
      <dsp:txXfrm>
        <a:off x="0" y="554"/>
        <a:ext cx="7317414" cy="453992"/>
      </dsp:txXfrm>
    </dsp:sp>
    <dsp:sp modelId="{CA362B3F-2C88-483F-BD42-C325CAA187E7}">
      <dsp:nvSpPr>
        <dsp:cNvPr id="0" name=""/>
        <dsp:cNvSpPr/>
      </dsp:nvSpPr>
      <dsp:spPr>
        <a:xfrm>
          <a:off x="0" y="454546"/>
          <a:ext cx="731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B83C48-4942-43FB-BA80-70F9DB05B1B2}">
      <dsp:nvSpPr>
        <dsp:cNvPr id="0" name=""/>
        <dsp:cNvSpPr/>
      </dsp:nvSpPr>
      <dsp:spPr>
        <a:xfrm>
          <a:off x="0" y="454546"/>
          <a:ext cx="7317414" cy="45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Confidentiality guidelines</a:t>
          </a:r>
        </a:p>
      </dsp:txBody>
      <dsp:txXfrm>
        <a:off x="0" y="454546"/>
        <a:ext cx="7317414" cy="453992"/>
      </dsp:txXfrm>
    </dsp:sp>
    <dsp:sp modelId="{E36C260C-26F0-4A59-9410-12E32E57BD36}">
      <dsp:nvSpPr>
        <dsp:cNvPr id="0" name=""/>
        <dsp:cNvSpPr/>
      </dsp:nvSpPr>
      <dsp:spPr>
        <a:xfrm>
          <a:off x="0" y="908538"/>
          <a:ext cx="731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A8132-41C0-4814-B11A-A9B56C45C724}">
      <dsp:nvSpPr>
        <dsp:cNvPr id="0" name=""/>
        <dsp:cNvSpPr/>
      </dsp:nvSpPr>
      <dsp:spPr>
        <a:xfrm>
          <a:off x="0" y="908538"/>
          <a:ext cx="7317414" cy="45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When drug testing is required</a:t>
          </a:r>
        </a:p>
      </dsp:txBody>
      <dsp:txXfrm>
        <a:off x="0" y="908538"/>
        <a:ext cx="7317414" cy="453992"/>
      </dsp:txXfrm>
    </dsp:sp>
    <dsp:sp modelId="{1C3CED3F-D5B6-4682-956B-520A905B5239}">
      <dsp:nvSpPr>
        <dsp:cNvPr id="0" name=""/>
        <dsp:cNvSpPr/>
      </dsp:nvSpPr>
      <dsp:spPr>
        <a:xfrm>
          <a:off x="0" y="1362531"/>
          <a:ext cx="731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4DEA9-189A-4C85-AB26-4FEE85D70F6B}">
      <dsp:nvSpPr>
        <dsp:cNvPr id="0" name=""/>
        <dsp:cNvSpPr/>
      </dsp:nvSpPr>
      <dsp:spPr>
        <a:xfrm>
          <a:off x="0" y="1362531"/>
          <a:ext cx="7317414" cy="45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Types of drug testing tested</a:t>
          </a:r>
        </a:p>
      </dsp:txBody>
      <dsp:txXfrm>
        <a:off x="0" y="1362531"/>
        <a:ext cx="7317414" cy="453992"/>
      </dsp:txXfrm>
    </dsp:sp>
    <dsp:sp modelId="{0A9BE865-47D6-4944-9F51-39BCA107D727}">
      <dsp:nvSpPr>
        <dsp:cNvPr id="0" name=""/>
        <dsp:cNvSpPr/>
      </dsp:nvSpPr>
      <dsp:spPr>
        <a:xfrm>
          <a:off x="0" y="1816523"/>
          <a:ext cx="731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48C41-3F56-4C09-B8F1-2970267685E6}">
      <dsp:nvSpPr>
        <dsp:cNvPr id="0" name=""/>
        <dsp:cNvSpPr/>
      </dsp:nvSpPr>
      <dsp:spPr>
        <a:xfrm>
          <a:off x="0" y="1816523"/>
          <a:ext cx="7317414" cy="45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Drug testing procedures</a:t>
          </a:r>
        </a:p>
      </dsp:txBody>
      <dsp:txXfrm>
        <a:off x="0" y="1816523"/>
        <a:ext cx="7317414" cy="453992"/>
      </dsp:txXfrm>
    </dsp:sp>
    <dsp:sp modelId="{6ACDE2A1-BB23-4595-9AD1-3DB7B30CA620}">
      <dsp:nvSpPr>
        <dsp:cNvPr id="0" name=""/>
        <dsp:cNvSpPr/>
      </dsp:nvSpPr>
      <dsp:spPr>
        <a:xfrm>
          <a:off x="0" y="2270515"/>
          <a:ext cx="731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3649B-4562-4B7F-8EFB-C934A0DB00CC}">
      <dsp:nvSpPr>
        <dsp:cNvPr id="0" name=""/>
        <dsp:cNvSpPr/>
      </dsp:nvSpPr>
      <dsp:spPr>
        <a:xfrm>
          <a:off x="0" y="2270515"/>
          <a:ext cx="7317414" cy="45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Reporting employee use of medications</a:t>
          </a:r>
        </a:p>
      </dsp:txBody>
      <dsp:txXfrm>
        <a:off x="0" y="2270515"/>
        <a:ext cx="7317414" cy="453992"/>
      </dsp:txXfrm>
    </dsp:sp>
    <dsp:sp modelId="{A7676B93-C60E-4C70-9DD6-DA29A9AFF5C5}">
      <dsp:nvSpPr>
        <dsp:cNvPr id="0" name=""/>
        <dsp:cNvSpPr/>
      </dsp:nvSpPr>
      <dsp:spPr>
        <a:xfrm>
          <a:off x="0" y="2724508"/>
          <a:ext cx="731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B6E903-4C80-4A36-AD61-56DDF7552042}">
      <dsp:nvSpPr>
        <dsp:cNvPr id="0" name=""/>
        <dsp:cNvSpPr/>
      </dsp:nvSpPr>
      <dsp:spPr>
        <a:xfrm>
          <a:off x="0" y="2724508"/>
          <a:ext cx="7317414" cy="45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Repercussions for positive tests or test refusal</a:t>
          </a:r>
        </a:p>
      </dsp:txBody>
      <dsp:txXfrm>
        <a:off x="0" y="2724508"/>
        <a:ext cx="7317414" cy="453992"/>
      </dsp:txXfrm>
    </dsp:sp>
    <dsp:sp modelId="{3F3669E0-0613-4E35-8DEF-E80E2979916E}">
      <dsp:nvSpPr>
        <dsp:cNvPr id="0" name=""/>
        <dsp:cNvSpPr/>
      </dsp:nvSpPr>
      <dsp:spPr>
        <a:xfrm>
          <a:off x="0" y="3178500"/>
          <a:ext cx="731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4FF05-9EC3-40E1-BAB4-D939855F6276}">
      <dsp:nvSpPr>
        <dsp:cNvPr id="0" name=""/>
        <dsp:cNvSpPr/>
      </dsp:nvSpPr>
      <dsp:spPr>
        <a:xfrm>
          <a:off x="0" y="3178500"/>
          <a:ext cx="7317414" cy="45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Employee assistance program explanation</a:t>
          </a:r>
        </a:p>
      </dsp:txBody>
      <dsp:txXfrm>
        <a:off x="0" y="3178500"/>
        <a:ext cx="7317414" cy="453992"/>
      </dsp:txXfrm>
    </dsp:sp>
    <dsp:sp modelId="{38E527B5-F7A2-4D8F-AF4E-B56A7B73E3FE}">
      <dsp:nvSpPr>
        <dsp:cNvPr id="0" name=""/>
        <dsp:cNvSpPr/>
      </dsp:nvSpPr>
      <dsp:spPr>
        <a:xfrm>
          <a:off x="0" y="3632493"/>
          <a:ext cx="731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C6489-27FC-41B6-9208-6A583E0DF467}">
      <dsp:nvSpPr>
        <dsp:cNvPr id="0" name=""/>
        <dsp:cNvSpPr/>
      </dsp:nvSpPr>
      <dsp:spPr>
        <a:xfrm>
          <a:off x="0" y="3632493"/>
          <a:ext cx="7317414" cy="45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Program distribution procedures</a:t>
          </a:r>
        </a:p>
      </dsp:txBody>
      <dsp:txXfrm>
        <a:off x="0" y="3632493"/>
        <a:ext cx="7317414" cy="453992"/>
      </dsp:txXfrm>
    </dsp:sp>
    <dsp:sp modelId="{33CCB8EA-B2F4-43CF-B0AB-335F55760712}">
      <dsp:nvSpPr>
        <dsp:cNvPr id="0" name=""/>
        <dsp:cNvSpPr/>
      </dsp:nvSpPr>
      <dsp:spPr>
        <a:xfrm>
          <a:off x="0" y="4086485"/>
          <a:ext cx="731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84CF7-4E45-4C6A-976D-3EB9E8DFB62C}">
      <dsp:nvSpPr>
        <dsp:cNvPr id="0" name=""/>
        <dsp:cNvSpPr/>
      </dsp:nvSpPr>
      <dsp:spPr>
        <a:xfrm>
          <a:off x="0" y="4086485"/>
          <a:ext cx="7317414" cy="45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Education procedures</a:t>
          </a:r>
        </a:p>
      </dsp:txBody>
      <dsp:txXfrm>
        <a:off x="0" y="4086485"/>
        <a:ext cx="7317414" cy="453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18B1E-E49B-42A6-BB17-823C5F172D3E}">
      <dsp:nvSpPr>
        <dsp:cNvPr id="0" name=""/>
        <dsp:cNvSpPr/>
      </dsp:nvSpPr>
      <dsp:spPr>
        <a:xfrm>
          <a:off x="0" y="0"/>
          <a:ext cx="72204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909E091-3DB3-4671-9489-B37A81CE2C0A}">
      <dsp:nvSpPr>
        <dsp:cNvPr id="0" name=""/>
        <dsp:cNvSpPr/>
      </dsp:nvSpPr>
      <dsp:spPr>
        <a:xfrm>
          <a:off x="0" y="0"/>
          <a:ext cx="7220434"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Summit reviews the drug-free workplace premium credit for Florida, Mississippi, Oklahoma, South Carolina and Virginia. </a:t>
          </a:r>
        </a:p>
      </dsp:txBody>
      <dsp:txXfrm>
        <a:off x="0" y="0"/>
        <a:ext cx="7220434" cy="1087834"/>
      </dsp:txXfrm>
    </dsp:sp>
    <dsp:sp modelId="{5F8E2721-74B1-4301-A83A-7739F47BABA6}">
      <dsp:nvSpPr>
        <dsp:cNvPr id="0" name=""/>
        <dsp:cNvSpPr/>
      </dsp:nvSpPr>
      <dsp:spPr>
        <a:xfrm>
          <a:off x="0" y="1087834"/>
          <a:ext cx="72204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52C2F40-4FF5-4941-8570-A1C258715194}">
      <dsp:nvSpPr>
        <dsp:cNvPr id="0" name=""/>
        <dsp:cNvSpPr/>
      </dsp:nvSpPr>
      <dsp:spPr>
        <a:xfrm>
          <a:off x="0" y="1087834"/>
          <a:ext cx="7220434"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The individual states certify the premium credit in Alabama, Arkansas, Georgia, Kentucky and Tennessee. </a:t>
          </a:r>
        </a:p>
      </dsp:txBody>
      <dsp:txXfrm>
        <a:off x="0" y="1087834"/>
        <a:ext cx="7220434" cy="1087834"/>
      </dsp:txXfrm>
    </dsp:sp>
    <dsp:sp modelId="{AD8854EC-1B7C-414C-8AAF-F0EF739839E4}">
      <dsp:nvSpPr>
        <dsp:cNvPr id="0" name=""/>
        <dsp:cNvSpPr/>
      </dsp:nvSpPr>
      <dsp:spPr>
        <a:xfrm>
          <a:off x="0" y="2175669"/>
          <a:ext cx="72204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060BBBF-1AAE-4345-9A93-D694B4726011}">
      <dsp:nvSpPr>
        <dsp:cNvPr id="0" name=""/>
        <dsp:cNvSpPr/>
      </dsp:nvSpPr>
      <dsp:spPr>
        <a:xfrm>
          <a:off x="0" y="2175669"/>
          <a:ext cx="7220434"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Premium credit for a drug-free workplace program is not offered in Indiana, Louisiana, North Carolina or Texas. </a:t>
          </a:r>
        </a:p>
      </dsp:txBody>
      <dsp:txXfrm>
        <a:off x="0" y="2175669"/>
        <a:ext cx="7220434" cy="1087834"/>
      </dsp:txXfrm>
    </dsp:sp>
    <dsp:sp modelId="{C0FEDC9D-8C88-42D9-AF1F-27258DC63A52}">
      <dsp:nvSpPr>
        <dsp:cNvPr id="0" name=""/>
        <dsp:cNvSpPr/>
      </dsp:nvSpPr>
      <dsp:spPr>
        <a:xfrm>
          <a:off x="0" y="3263503"/>
          <a:ext cx="72204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9B035CC-D5EF-4ABA-B556-4776C7344E3A}">
      <dsp:nvSpPr>
        <dsp:cNvPr id="0" name=""/>
        <dsp:cNvSpPr/>
      </dsp:nvSpPr>
      <dsp:spPr>
        <a:xfrm>
          <a:off x="0" y="3263503"/>
          <a:ext cx="7220434"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Even if a credit is not offered, Summit Loss Prevention recommends implementing a program to help prevent workplace injuries and keep safety a top priority.</a:t>
          </a:r>
        </a:p>
      </dsp:txBody>
      <dsp:txXfrm>
        <a:off x="0" y="3263503"/>
        <a:ext cx="7220434"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DBED-A724-460C-B7E5-D05350AA9297}">
      <dsp:nvSpPr>
        <dsp:cNvPr id="0" name=""/>
        <dsp:cNvSpPr/>
      </dsp:nvSpPr>
      <dsp:spPr>
        <a:xfrm>
          <a:off x="0" y="317661"/>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6714B5-9704-4E58-B570-87BD3EFED2EB}">
      <dsp:nvSpPr>
        <dsp:cNvPr id="0" name=""/>
        <dsp:cNvSpPr/>
      </dsp:nvSpPr>
      <dsp:spPr>
        <a:xfrm>
          <a:off x="382498" y="127580"/>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Inform</a:t>
          </a:r>
          <a:r>
            <a:rPr lang="en-US" sz="1800" kern="1200" baseline="0" dirty="0"/>
            <a:t> employees of your drug testing policy</a:t>
          </a:r>
          <a:endParaRPr lang="en-US" sz="1800" kern="1200" dirty="0"/>
        </a:p>
      </dsp:txBody>
      <dsp:txXfrm>
        <a:off x="402585" y="147667"/>
        <a:ext cx="6549071" cy="371306"/>
      </dsp:txXfrm>
    </dsp:sp>
    <dsp:sp modelId="{798F2D50-3ABA-44B2-B5F9-C53B1139C518}">
      <dsp:nvSpPr>
        <dsp:cNvPr id="0" name=""/>
        <dsp:cNvSpPr/>
      </dsp:nvSpPr>
      <dsp:spPr>
        <a:xfrm>
          <a:off x="0" y="966741"/>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C023F-26B4-42B6-BF97-6C6591CCEFA3}">
      <dsp:nvSpPr>
        <dsp:cNvPr id="0" name=""/>
        <dsp:cNvSpPr/>
      </dsp:nvSpPr>
      <dsp:spPr>
        <a:xfrm>
          <a:off x="382498" y="776661"/>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Provide educational information to employees</a:t>
          </a:r>
        </a:p>
      </dsp:txBody>
      <dsp:txXfrm>
        <a:off x="402585" y="796748"/>
        <a:ext cx="6549071" cy="371306"/>
      </dsp:txXfrm>
    </dsp:sp>
    <dsp:sp modelId="{3B132510-CBEF-489D-BBAA-2895967191D2}">
      <dsp:nvSpPr>
        <dsp:cNvPr id="0" name=""/>
        <dsp:cNvSpPr/>
      </dsp:nvSpPr>
      <dsp:spPr>
        <a:xfrm>
          <a:off x="0" y="1615822"/>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3E2AE3-8F4E-451E-9600-F292418D84BF}">
      <dsp:nvSpPr>
        <dsp:cNvPr id="0" name=""/>
        <dsp:cNvSpPr/>
      </dsp:nvSpPr>
      <dsp:spPr>
        <a:xfrm>
          <a:off x="382498" y="1425741"/>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Select an approved testing laboratory</a:t>
          </a:r>
        </a:p>
      </dsp:txBody>
      <dsp:txXfrm>
        <a:off x="402585" y="1445828"/>
        <a:ext cx="6549071" cy="371306"/>
      </dsp:txXfrm>
    </dsp:sp>
    <dsp:sp modelId="{058CFEBF-0C95-4D3A-9320-85069B92100B}">
      <dsp:nvSpPr>
        <dsp:cNvPr id="0" name=""/>
        <dsp:cNvSpPr/>
      </dsp:nvSpPr>
      <dsp:spPr>
        <a:xfrm>
          <a:off x="0" y="2264903"/>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E42CD5-B8FD-4943-A368-3CF209FDC862}">
      <dsp:nvSpPr>
        <dsp:cNvPr id="0" name=""/>
        <dsp:cNvSpPr/>
      </dsp:nvSpPr>
      <dsp:spPr>
        <a:xfrm>
          <a:off x="420962" y="2059156"/>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Establish</a:t>
          </a:r>
          <a:r>
            <a:rPr lang="en-US" sz="1800" kern="1200" baseline="0" dirty="0"/>
            <a:t> testing procedures</a:t>
          </a:r>
          <a:endParaRPr lang="en-US" sz="1800" kern="1200" dirty="0"/>
        </a:p>
      </dsp:txBody>
      <dsp:txXfrm>
        <a:off x="441049" y="2079243"/>
        <a:ext cx="6549071" cy="371306"/>
      </dsp:txXfrm>
    </dsp:sp>
    <dsp:sp modelId="{1B14EFE2-E5BD-4C22-A02F-D45357FD3776}">
      <dsp:nvSpPr>
        <dsp:cNvPr id="0" name=""/>
        <dsp:cNvSpPr/>
      </dsp:nvSpPr>
      <dsp:spPr>
        <a:xfrm>
          <a:off x="0" y="2913984"/>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3600FE-1560-4B4D-A533-602B1E932BA2}">
      <dsp:nvSpPr>
        <dsp:cNvPr id="0" name=""/>
        <dsp:cNvSpPr/>
      </dsp:nvSpPr>
      <dsp:spPr>
        <a:xfrm>
          <a:off x="382498" y="2723903"/>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Identify a medical review officer (confidentiality guidelines)</a:t>
          </a:r>
        </a:p>
      </dsp:txBody>
      <dsp:txXfrm>
        <a:off x="402585" y="2743990"/>
        <a:ext cx="6549071" cy="371306"/>
      </dsp:txXfrm>
    </dsp:sp>
    <dsp:sp modelId="{2DA5480D-6ABB-4370-97BE-9524FFF1D28D}">
      <dsp:nvSpPr>
        <dsp:cNvPr id="0" name=""/>
        <dsp:cNvSpPr/>
      </dsp:nvSpPr>
      <dsp:spPr>
        <a:xfrm>
          <a:off x="0" y="3563064"/>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964381-D178-494F-B379-B243252174B8}">
      <dsp:nvSpPr>
        <dsp:cNvPr id="0" name=""/>
        <dsp:cNvSpPr/>
      </dsp:nvSpPr>
      <dsp:spPr>
        <a:xfrm>
          <a:off x="382498" y="3372984"/>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Introduce the program and provide training</a:t>
          </a:r>
        </a:p>
      </dsp:txBody>
      <dsp:txXfrm>
        <a:off x="402585" y="3393071"/>
        <a:ext cx="6549071" cy="371306"/>
      </dsp:txXfrm>
    </dsp:sp>
    <dsp:sp modelId="{3C5F9FE4-E64F-4D78-80EF-6C314E28652C}">
      <dsp:nvSpPr>
        <dsp:cNvPr id="0" name=""/>
        <dsp:cNvSpPr/>
      </dsp:nvSpPr>
      <dsp:spPr>
        <a:xfrm>
          <a:off x="0" y="4212145"/>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60511A-499C-43EF-AEDD-9558273616C2}">
      <dsp:nvSpPr>
        <dsp:cNvPr id="0" name=""/>
        <dsp:cNvSpPr/>
      </dsp:nvSpPr>
      <dsp:spPr>
        <a:xfrm>
          <a:off x="382498" y="4022064"/>
          <a:ext cx="6586139"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Submit premium credit application to Summit annually</a:t>
          </a:r>
        </a:p>
      </dsp:txBody>
      <dsp:txXfrm>
        <a:off x="402585" y="4042151"/>
        <a:ext cx="6545965" cy="371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DBED-A724-460C-B7E5-D05350AA9297}">
      <dsp:nvSpPr>
        <dsp:cNvPr id="0" name=""/>
        <dsp:cNvSpPr/>
      </dsp:nvSpPr>
      <dsp:spPr>
        <a:xfrm>
          <a:off x="0" y="317661"/>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6714B5-9704-4E58-B570-87BD3EFED2EB}">
      <dsp:nvSpPr>
        <dsp:cNvPr id="0" name=""/>
        <dsp:cNvSpPr/>
      </dsp:nvSpPr>
      <dsp:spPr>
        <a:xfrm>
          <a:off x="382498" y="127580"/>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Inform</a:t>
          </a:r>
          <a:r>
            <a:rPr lang="en-US" sz="1800" kern="1200" baseline="0" dirty="0"/>
            <a:t> employees of your drug testing policy</a:t>
          </a:r>
          <a:endParaRPr lang="en-US" sz="1800" kern="1200" dirty="0"/>
        </a:p>
      </dsp:txBody>
      <dsp:txXfrm>
        <a:off x="402585" y="147667"/>
        <a:ext cx="6549071" cy="371306"/>
      </dsp:txXfrm>
    </dsp:sp>
    <dsp:sp modelId="{798F2D50-3ABA-44B2-B5F9-C53B1139C518}">
      <dsp:nvSpPr>
        <dsp:cNvPr id="0" name=""/>
        <dsp:cNvSpPr/>
      </dsp:nvSpPr>
      <dsp:spPr>
        <a:xfrm>
          <a:off x="0" y="966741"/>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C023F-26B4-42B6-BF97-6C6591CCEFA3}">
      <dsp:nvSpPr>
        <dsp:cNvPr id="0" name=""/>
        <dsp:cNvSpPr/>
      </dsp:nvSpPr>
      <dsp:spPr>
        <a:xfrm>
          <a:off x="382498" y="776661"/>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Provide educational information to employees</a:t>
          </a:r>
        </a:p>
      </dsp:txBody>
      <dsp:txXfrm>
        <a:off x="402585" y="796748"/>
        <a:ext cx="6549071" cy="371306"/>
      </dsp:txXfrm>
    </dsp:sp>
    <dsp:sp modelId="{3B132510-CBEF-489D-BBAA-2895967191D2}">
      <dsp:nvSpPr>
        <dsp:cNvPr id="0" name=""/>
        <dsp:cNvSpPr/>
      </dsp:nvSpPr>
      <dsp:spPr>
        <a:xfrm>
          <a:off x="0" y="1615822"/>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3E2AE3-8F4E-451E-9600-F292418D84BF}">
      <dsp:nvSpPr>
        <dsp:cNvPr id="0" name=""/>
        <dsp:cNvSpPr/>
      </dsp:nvSpPr>
      <dsp:spPr>
        <a:xfrm>
          <a:off x="382498" y="1425741"/>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Select an approved testing laboratory</a:t>
          </a:r>
        </a:p>
      </dsp:txBody>
      <dsp:txXfrm>
        <a:off x="402585" y="1445828"/>
        <a:ext cx="6549071" cy="371306"/>
      </dsp:txXfrm>
    </dsp:sp>
    <dsp:sp modelId="{058CFEBF-0C95-4D3A-9320-85069B92100B}">
      <dsp:nvSpPr>
        <dsp:cNvPr id="0" name=""/>
        <dsp:cNvSpPr/>
      </dsp:nvSpPr>
      <dsp:spPr>
        <a:xfrm>
          <a:off x="0" y="2264903"/>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E42CD5-B8FD-4943-A368-3CF209FDC862}">
      <dsp:nvSpPr>
        <dsp:cNvPr id="0" name=""/>
        <dsp:cNvSpPr/>
      </dsp:nvSpPr>
      <dsp:spPr>
        <a:xfrm>
          <a:off x="420962" y="2059156"/>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Establish</a:t>
          </a:r>
          <a:r>
            <a:rPr lang="en-US" sz="1800" kern="1200" baseline="0" dirty="0"/>
            <a:t> testing procedures</a:t>
          </a:r>
          <a:endParaRPr lang="en-US" sz="1800" kern="1200" dirty="0"/>
        </a:p>
      </dsp:txBody>
      <dsp:txXfrm>
        <a:off x="441049" y="2079243"/>
        <a:ext cx="6549071" cy="371306"/>
      </dsp:txXfrm>
    </dsp:sp>
    <dsp:sp modelId="{1B14EFE2-E5BD-4C22-A02F-D45357FD3776}">
      <dsp:nvSpPr>
        <dsp:cNvPr id="0" name=""/>
        <dsp:cNvSpPr/>
      </dsp:nvSpPr>
      <dsp:spPr>
        <a:xfrm>
          <a:off x="0" y="2913984"/>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3600FE-1560-4B4D-A533-602B1E932BA2}">
      <dsp:nvSpPr>
        <dsp:cNvPr id="0" name=""/>
        <dsp:cNvSpPr/>
      </dsp:nvSpPr>
      <dsp:spPr>
        <a:xfrm>
          <a:off x="382498" y="2723903"/>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Identify a medical review officer (confidentiality guidelines) </a:t>
          </a:r>
        </a:p>
      </dsp:txBody>
      <dsp:txXfrm>
        <a:off x="402585" y="2743990"/>
        <a:ext cx="6549071" cy="371306"/>
      </dsp:txXfrm>
    </dsp:sp>
    <dsp:sp modelId="{2DA5480D-6ABB-4370-97BE-9524FFF1D28D}">
      <dsp:nvSpPr>
        <dsp:cNvPr id="0" name=""/>
        <dsp:cNvSpPr/>
      </dsp:nvSpPr>
      <dsp:spPr>
        <a:xfrm>
          <a:off x="0" y="3563064"/>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964381-D178-494F-B379-B243252174B8}">
      <dsp:nvSpPr>
        <dsp:cNvPr id="0" name=""/>
        <dsp:cNvSpPr/>
      </dsp:nvSpPr>
      <dsp:spPr>
        <a:xfrm>
          <a:off x="382498" y="3372984"/>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Introduce the program and provide training </a:t>
          </a:r>
        </a:p>
      </dsp:txBody>
      <dsp:txXfrm>
        <a:off x="402585" y="3393071"/>
        <a:ext cx="6549071" cy="371306"/>
      </dsp:txXfrm>
    </dsp:sp>
    <dsp:sp modelId="{3C5F9FE4-E64F-4D78-80EF-6C314E28652C}">
      <dsp:nvSpPr>
        <dsp:cNvPr id="0" name=""/>
        <dsp:cNvSpPr/>
      </dsp:nvSpPr>
      <dsp:spPr>
        <a:xfrm>
          <a:off x="0" y="4212145"/>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60511A-499C-43EF-AEDD-9558273616C2}">
      <dsp:nvSpPr>
        <dsp:cNvPr id="0" name=""/>
        <dsp:cNvSpPr/>
      </dsp:nvSpPr>
      <dsp:spPr>
        <a:xfrm>
          <a:off x="382498" y="4022064"/>
          <a:ext cx="6586139"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Submit premium credit application to Summit annually</a:t>
          </a:r>
        </a:p>
      </dsp:txBody>
      <dsp:txXfrm>
        <a:off x="402585" y="4042151"/>
        <a:ext cx="6545965" cy="371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DBED-A724-460C-B7E5-D05350AA9297}">
      <dsp:nvSpPr>
        <dsp:cNvPr id="0" name=""/>
        <dsp:cNvSpPr/>
      </dsp:nvSpPr>
      <dsp:spPr>
        <a:xfrm>
          <a:off x="0" y="317661"/>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6714B5-9704-4E58-B570-87BD3EFED2EB}">
      <dsp:nvSpPr>
        <dsp:cNvPr id="0" name=""/>
        <dsp:cNvSpPr/>
      </dsp:nvSpPr>
      <dsp:spPr>
        <a:xfrm>
          <a:off x="382498" y="127580"/>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Inform</a:t>
          </a:r>
          <a:r>
            <a:rPr lang="en-US" sz="1800" kern="1200" baseline="0" dirty="0"/>
            <a:t> employees of your drug testing policy</a:t>
          </a:r>
          <a:endParaRPr lang="en-US" sz="1800" kern="1200" dirty="0"/>
        </a:p>
      </dsp:txBody>
      <dsp:txXfrm>
        <a:off x="402585" y="147667"/>
        <a:ext cx="6549071" cy="371306"/>
      </dsp:txXfrm>
    </dsp:sp>
    <dsp:sp modelId="{798F2D50-3ABA-44B2-B5F9-C53B1139C518}">
      <dsp:nvSpPr>
        <dsp:cNvPr id="0" name=""/>
        <dsp:cNvSpPr/>
      </dsp:nvSpPr>
      <dsp:spPr>
        <a:xfrm>
          <a:off x="0" y="966741"/>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C023F-26B4-42B6-BF97-6C6591CCEFA3}">
      <dsp:nvSpPr>
        <dsp:cNvPr id="0" name=""/>
        <dsp:cNvSpPr/>
      </dsp:nvSpPr>
      <dsp:spPr>
        <a:xfrm>
          <a:off x="382498" y="776661"/>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Provide educational information to employees</a:t>
          </a:r>
        </a:p>
      </dsp:txBody>
      <dsp:txXfrm>
        <a:off x="402585" y="796748"/>
        <a:ext cx="6549071" cy="371306"/>
      </dsp:txXfrm>
    </dsp:sp>
    <dsp:sp modelId="{3B132510-CBEF-489D-BBAA-2895967191D2}">
      <dsp:nvSpPr>
        <dsp:cNvPr id="0" name=""/>
        <dsp:cNvSpPr/>
      </dsp:nvSpPr>
      <dsp:spPr>
        <a:xfrm>
          <a:off x="0" y="1615822"/>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3E2AE3-8F4E-451E-9600-F292418D84BF}">
      <dsp:nvSpPr>
        <dsp:cNvPr id="0" name=""/>
        <dsp:cNvSpPr/>
      </dsp:nvSpPr>
      <dsp:spPr>
        <a:xfrm>
          <a:off x="382498" y="1425741"/>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Select an approved testing laboratory</a:t>
          </a:r>
        </a:p>
      </dsp:txBody>
      <dsp:txXfrm>
        <a:off x="402585" y="1445828"/>
        <a:ext cx="6549071" cy="371306"/>
      </dsp:txXfrm>
    </dsp:sp>
    <dsp:sp modelId="{058CFEBF-0C95-4D3A-9320-85069B92100B}">
      <dsp:nvSpPr>
        <dsp:cNvPr id="0" name=""/>
        <dsp:cNvSpPr/>
      </dsp:nvSpPr>
      <dsp:spPr>
        <a:xfrm>
          <a:off x="0" y="2264903"/>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E42CD5-B8FD-4943-A368-3CF209FDC862}">
      <dsp:nvSpPr>
        <dsp:cNvPr id="0" name=""/>
        <dsp:cNvSpPr/>
      </dsp:nvSpPr>
      <dsp:spPr>
        <a:xfrm>
          <a:off x="420962" y="2059156"/>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Establish</a:t>
          </a:r>
          <a:r>
            <a:rPr lang="en-US" sz="1800" kern="1200" baseline="0" dirty="0"/>
            <a:t> testing procedures</a:t>
          </a:r>
          <a:endParaRPr lang="en-US" sz="1800" kern="1200" dirty="0"/>
        </a:p>
      </dsp:txBody>
      <dsp:txXfrm>
        <a:off x="441049" y="2079243"/>
        <a:ext cx="6549071" cy="371306"/>
      </dsp:txXfrm>
    </dsp:sp>
    <dsp:sp modelId="{1B14EFE2-E5BD-4C22-A02F-D45357FD3776}">
      <dsp:nvSpPr>
        <dsp:cNvPr id="0" name=""/>
        <dsp:cNvSpPr/>
      </dsp:nvSpPr>
      <dsp:spPr>
        <a:xfrm>
          <a:off x="0" y="2913984"/>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3600FE-1560-4B4D-A533-602B1E932BA2}">
      <dsp:nvSpPr>
        <dsp:cNvPr id="0" name=""/>
        <dsp:cNvSpPr/>
      </dsp:nvSpPr>
      <dsp:spPr>
        <a:xfrm>
          <a:off x="382498" y="2723903"/>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Identify a medical review officer (confidentiality guidelines)</a:t>
          </a:r>
        </a:p>
      </dsp:txBody>
      <dsp:txXfrm>
        <a:off x="402585" y="2743990"/>
        <a:ext cx="6549071" cy="371306"/>
      </dsp:txXfrm>
    </dsp:sp>
    <dsp:sp modelId="{2DA5480D-6ABB-4370-97BE-9524FFF1D28D}">
      <dsp:nvSpPr>
        <dsp:cNvPr id="0" name=""/>
        <dsp:cNvSpPr/>
      </dsp:nvSpPr>
      <dsp:spPr>
        <a:xfrm>
          <a:off x="0" y="3563064"/>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964381-D178-494F-B379-B243252174B8}">
      <dsp:nvSpPr>
        <dsp:cNvPr id="0" name=""/>
        <dsp:cNvSpPr/>
      </dsp:nvSpPr>
      <dsp:spPr>
        <a:xfrm>
          <a:off x="382498" y="3372984"/>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Introduce the program and provide training</a:t>
          </a:r>
        </a:p>
      </dsp:txBody>
      <dsp:txXfrm>
        <a:off x="402585" y="3393071"/>
        <a:ext cx="6549071" cy="371306"/>
      </dsp:txXfrm>
    </dsp:sp>
    <dsp:sp modelId="{3C5F9FE4-E64F-4D78-80EF-6C314E28652C}">
      <dsp:nvSpPr>
        <dsp:cNvPr id="0" name=""/>
        <dsp:cNvSpPr/>
      </dsp:nvSpPr>
      <dsp:spPr>
        <a:xfrm>
          <a:off x="0" y="4212145"/>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60511A-499C-43EF-AEDD-9558273616C2}">
      <dsp:nvSpPr>
        <dsp:cNvPr id="0" name=""/>
        <dsp:cNvSpPr/>
      </dsp:nvSpPr>
      <dsp:spPr>
        <a:xfrm>
          <a:off x="382498" y="4022064"/>
          <a:ext cx="6586139"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Submit premium credit application to Summit annually</a:t>
          </a:r>
        </a:p>
      </dsp:txBody>
      <dsp:txXfrm>
        <a:off x="402585" y="4042151"/>
        <a:ext cx="6545965" cy="3713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DBED-A724-460C-B7E5-D05350AA9297}">
      <dsp:nvSpPr>
        <dsp:cNvPr id="0" name=""/>
        <dsp:cNvSpPr/>
      </dsp:nvSpPr>
      <dsp:spPr>
        <a:xfrm>
          <a:off x="0" y="317661"/>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6714B5-9704-4E58-B570-87BD3EFED2EB}">
      <dsp:nvSpPr>
        <dsp:cNvPr id="0" name=""/>
        <dsp:cNvSpPr/>
      </dsp:nvSpPr>
      <dsp:spPr>
        <a:xfrm>
          <a:off x="382498" y="127580"/>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Inform</a:t>
          </a:r>
          <a:r>
            <a:rPr lang="en-US" sz="1800" kern="1200" baseline="0" dirty="0"/>
            <a:t> employees of your drug testing policy</a:t>
          </a:r>
          <a:endParaRPr lang="en-US" sz="1800" kern="1200" dirty="0"/>
        </a:p>
      </dsp:txBody>
      <dsp:txXfrm>
        <a:off x="402585" y="147667"/>
        <a:ext cx="6549071" cy="371306"/>
      </dsp:txXfrm>
    </dsp:sp>
    <dsp:sp modelId="{798F2D50-3ABA-44B2-B5F9-C53B1139C518}">
      <dsp:nvSpPr>
        <dsp:cNvPr id="0" name=""/>
        <dsp:cNvSpPr/>
      </dsp:nvSpPr>
      <dsp:spPr>
        <a:xfrm>
          <a:off x="0" y="966741"/>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C023F-26B4-42B6-BF97-6C6591CCEFA3}">
      <dsp:nvSpPr>
        <dsp:cNvPr id="0" name=""/>
        <dsp:cNvSpPr/>
      </dsp:nvSpPr>
      <dsp:spPr>
        <a:xfrm>
          <a:off x="382498" y="776661"/>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Provide educational information to employees</a:t>
          </a:r>
        </a:p>
      </dsp:txBody>
      <dsp:txXfrm>
        <a:off x="402585" y="796748"/>
        <a:ext cx="6549071" cy="371306"/>
      </dsp:txXfrm>
    </dsp:sp>
    <dsp:sp modelId="{3B132510-CBEF-489D-BBAA-2895967191D2}">
      <dsp:nvSpPr>
        <dsp:cNvPr id="0" name=""/>
        <dsp:cNvSpPr/>
      </dsp:nvSpPr>
      <dsp:spPr>
        <a:xfrm>
          <a:off x="0" y="1615822"/>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3E2AE3-8F4E-451E-9600-F292418D84BF}">
      <dsp:nvSpPr>
        <dsp:cNvPr id="0" name=""/>
        <dsp:cNvSpPr/>
      </dsp:nvSpPr>
      <dsp:spPr>
        <a:xfrm>
          <a:off x="382498" y="1425741"/>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Select an approved testing laboratory</a:t>
          </a:r>
        </a:p>
      </dsp:txBody>
      <dsp:txXfrm>
        <a:off x="402585" y="1445828"/>
        <a:ext cx="6549071" cy="371306"/>
      </dsp:txXfrm>
    </dsp:sp>
    <dsp:sp modelId="{058CFEBF-0C95-4D3A-9320-85069B92100B}">
      <dsp:nvSpPr>
        <dsp:cNvPr id="0" name=""/>
        <dsp:cNvSpPr/>
      </dsp:nvSpPr>
      <dsp:spPr>
        <a:xfrm>
          <a:off x="0" y="2264903"/>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E42CD5-B8FD-4943-A368-3CF209FDC862}">
      <dsp:nvSpPr>
        <dsp:cNvPr id="0" name=""/>
        <dsp:cNvSpPr/>
      </dsp:nvSpPr>
      <dsp:spPr>
        <a:xfrm>
          <a:off x="420962" y="2059156"/>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Establish</a:t>
          </a:r>
          <a:r>
            <a:rPr lang="en-US" sz="1800" kern="1200" baseline="0" dirty="0"/>
            <a:t> testing procedures</a:t>
          </a:r>
          <a:endParaRPr lang="en-US" sz="1800" kern="1200" dirty="0"/>
        </a:p>
      </dsp:txBody>
      <dsp:txXfrm>
        <a:off x="441049" y="2079243"/>
        <a:ext cx="6549071" cy="371306"/>
      </dsp:txXfrm>
    </dsp:sp>
    <dsp:sp modelId="{1B14EFE2-E5BD-4C22-A02F-D45357FD3776}">
      <dsp:nvSpPr>
        <dsp:cNvPr id="0" name=""/>
        <dsp:cNvSpPr/>
      </dsp:nvSpPr>
      <dsp:spPr>
        <a:xfrm>
          <a:off x="0" y="2913984"/>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3600FE-1560-4B4D-A533-602B1E932BA2}">
      <dsp:nvSpPr>
        <dsp:cNvPr id="0" name=""/>
        <dsp:cNvSpPr/>
      </dsp:nvSpPr>
      <dsp:spPr>
        <a:xfrm>
          <a:off x="382498" y="2723903"/>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Identify a medical review officer (confidentiality guidelines)</a:t>
          </a:r>
        </a:p>
      </dsp:txBody>
      <dsp:txXfrm>
        <a:off x="402585" y="2743990"/>
        <a:ext cx="6549071" cy="371306"/>
      </dsp:txXfrm>
    </dsp:sp>
    <dsp:sp modelId="{2DA5480D-6ABB-4370-97BE-9524FFF1D28D}">
      <dsp:nvSpPr>
        <dsp:cNvPr id="0" name=""/>
        <dsp:cNvSpPr/>
      </dsp:nvSpPr>
      <dsp:spPr>
        <a:xfrm>
          <a:off x="0" y="3563064"/>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964381-D178-494F-B379-B243252174B8}">
      <dsp:nvSpPr>
        <dsp:cNvPr id="0" name=""/>
        <dsp:cNvSpPr/>
      </dsp:nvSpPr>
      <dsp:spPr>
        <a:xfrm>
          <a:off x="382498" y="3372984"/>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Introduce the program and provide training</a:t>
          </a:r>
        </a:p>
      </dsp:txBody>
      <dsp:txXfrm>
        <a:off x="402585" y="3393071"/>
        <a:ext cx="6549071" cy="371306"/>
      </dsp:txXfrm>
    </dsp:sp>
    <dsp:sp modelId="{3C5F9FE4-E64F-4D78-80EF-6C314E28652C}">
      <dsp:nvSpPr>
        <dsp:cNvPr id="0" name=""/>
        <dsp:cNvSpPr/>
      </dsp:nvSpPr>
      <dsp:spPr>
        <a:xfrm>
          <a:off x="0" y="4212145"/>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60511A-499C-43EF-AEDD-9558273616C2}">
      <dsp:nvSpPr>
        <dsp:cNvPr id="0" name=""/>
        <dsp:cNvSpPr/>
      </dsp:nvSpPr>
      <dsp:spPr>
        <a:xfrm>
          <a:off x="382498" y="4022064"/>
          <a:ext cx="6586139"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Submit premium credit application to Summit annually</a:t>
          </a:r>
        </a:p>
      </dsp:txBody>
      <dsp:txXfrm>
        <a:off x="402585" y="4042151"/>
        <a:ext cx="6545965" cy="3713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DBED-A724-460C-B7E5-D05350AA9297}">
      <dsp:nvSpPr>
        <dsp:cNvPr id="0" name=""/>
        <dsp:cNvSpPr/>
      </dsp:nvSpPr>
      <dsp:spPr>
        <a:xfrm>
          <a:off x="0" y="317661"/>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6714B5-9704-4E58-B570-87BD3EFED2EB}">
      <dsp:nvSpPr>
        <dsp:cNvPr id="0" name=""/>
        <dsp:cNvSpPr/>
      </dsp:nvSpPr>
      <dsp:spPr>
        <a:xfrm>
          <a:off x="382498" y="127580"/>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Inform</a:t>
          </a:r>
          <a:r>
            <a:rPr lang="en-US" sz="1800" kern="1200" baseline="0" dirty="0"/>
            <a:t> employees of your drug testing policy</a:t>
          </a:r>
          <a:endParaRPr lang="en-US" sz="1800" kern="1200" dirty="0"/>
        </a:p>
      </dsp:txBody>
      <dsp:txXfrm>
        <a:off x="402585" y="147667"/>
        <a:ext cx="6549071" cy="371306"/>
      </dsp:txXfrm>
    </dsp:sp>
    <dsp:sp modelId="{798F2D50-3ABA-44B2-B5F9-C53B1139C518}">
      <dsp:nvSpPr>
        <dsp:cNvPr id="0" name=""/>
        <dsp:cNvSpPr/>
      </dsp:nvSpPr>
      <dsp:spPr>
        <a:xfrm>
          <a:off x="0" y="966741"/>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C023F-26B4-42B6-BF97-6C6591CCEFA3}">
      <dsp:nvSpPr>
        <dsp:cNvPr id="0" name=""/>
        <dsp:cNvSpPr/>
      </dsp:nvSpPr>
      <dsp:spPr>
        <a:xfrm>
          <a:off x="382498" y="776661"/>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Provide educational information to employees</a:t>
          </a:r>
        </a:p>
      </dsp:txBody>
      <dsp:txXfrm>
        <a:off x="402585" y="796748"/>
        <a:ext cx="6549071" cy="371306"/>
      </dsp:txXfrm>
    </dsp:sp>
    <dsp:sp modelId="{3B132510-CBEF-489D-BBAA-2895967191D2}">
      <dsp:nvSpPr>
        <dsp:cNvPr id="0" name=""/>
        <dsp:cNvSpPr/>
      </dsp:nvSpPr>
      <dsp:spPr>
        <a:xfrm>
          <a:off x="0" y="1615822"/>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3E2AE3-8F4E-451E-9600-F292418D84BF}">
      <dsp:nvSpPr>
        <dsp:cNvPr id="0" name=""/>
        <dsp:cNvSpPr/>
      </dsp:nvSpPr>
      <dsp:spPr>
        <a:xfrm>
          <a:off x="382498" y="1425741"/>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Select an approved testing laboratory</a:t>
          </a:r>
        </a:p>
      </dsp:txBody>
      <dsp:txXfrm>
        <a:off x="402585" y="1445828"/>
        <a:ext cx="6549071" cy="371306"/>
      </dsp:txXfrm>
    </dsp:sp>
    <dsp:sp modelId="{058CFEBF-0C95-4D3A-9320-85069B92100B}">
      <dsp:nvSpPr>
        <dsp:cNvPr id="0" name=""/>
        <dsp:cNvSpPr/>
      </dsp:nvSpPr>
      <dsp:spPr>
        <a:xfrm>
          <a:off x="0" y="2264903"/>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E42CD5-B8FD-4943-A368-3CF209FDC862}">
      <dsp:nvSpPr>
        <dsp:cNvPr id="0" name=""/>
        <dsp:cNvSpPr/>
      </dsp:nvSpPr>
      <dsp:spPr>
        <a:xfrm>
          <a:off x="420962" y="2059156"/>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Establish</a:t>
          </a:r>
          <a:r>
            <a:rPr lang="en-US" sz="1800" kern="1200" baseline="0" dirty="0"/>
            <a:t> testing procedures</a:t>
          </a:r>
          <a:endParaRPr lang="en-US" sz="1800" kern="1200" dirty="0"/>
        </a:p>
      </dsp:txBody>
      <dsp:txXfrm>
        <a:off x="441049" y="2079243"/>
        <a:ext cx="6549071" cy="371306"/>
      </dsp:txXfrm>
    </dsp:sp>
    <dsp:sp modelId="{1B14EFE2-E5BD-4C22-A02F-D45357FD3776}">
      <dsp:nvSpPr>
        <dsp:cNvPr id="0" name=""/>
        <dsp:cNvSpPr/>
      </dsp:nvSpPr>
      <dsp:spPr>
        <a:xfrm>
          <a:off x="0" y="2913984"/>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3600FE-1560-4B4D-A533-602B1E932BA2}">
      <dsp:nvSpPr>
        <dsp:cNvPr id="0" name=""/>
        <dsp:cNvSpPr/>
      </dsp:nvSpPr>
      <dsp:spPr>
        <a:xfrm>
          <a:off x="382498" y="2723903"/>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Identify a medical review officer</a:t>
          </a:r>
        </a:p>
      </dsp:txBody>
      <dsp:txXfrm>
        <a:off x="402585" y="2743990"/>
        <a:ext cx="6549071" cy="371306"/>
      </dsp:txXfrm>
    </dsp:sp>
    <dsp:sp modelId="{2DA5480D-6ABB-4370-97BE-9524FFF1D28D}">
      <dsp:nvSpPr>
        <dsp:cNvPr id="0" name=""/>
        <dsp:cNvSpPr/>
      </dsp:nvSpPr>
      <dsp:spPr>
        <a:xfrm>
          <a:off x="0" y="3563064"/>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964381-D178-494F-B379-B243252174B8}">
      <dsp:nvSpPr>
        <dsp:cNvPr id="0" name=""/>
        <dsp:cNvSpPr/>
      </dsp:nvSpPr>
      <dsp:spPr>
        <a:xfrm>
          <a:off x="382498" y="3372984"/>
          <a:ext cx="6589245"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Introduce the program and provide training</a:t>
          </a:r>
        </a:p>
      </dsp:txBody>
      <dsp:txXfrm>
        <a:off x="402585" y="3393071"/>
        <a:ext cx="6549071" cy="371306"/>
      </dsp:txXfrm>
    </dsp:sp>
    <dsp:sp modelId="{3C5F9FE4-E64F-4D78-80EF-6C314E28652C}">
      <dsp:nvSpPr>
        <dsp:cNvPr id="0" name=""/>
        <dsp:cNvSpPr/>
      </dsp:nvSpPr>
      <dsp:spPr>
        <a:xfrm>
          <a:off x="0" y="4212145"/>
          <a:ext cx="764996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60511A-499C-43EF-AEDD-9558273616C2}">
      <dsp:nvSpPr>
        <dsp:cNvPr id="0" name=""/>
        <dsp:cNvSpPr/>
      </dsp:nvSpPr>
      <dsp:spPr>
        <a:xfrm>
          <a:off x="382498" y="4022064"/>
          <a:ext cx="6586139" cy="411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Submit premium credit application to Summit annually</a:t>
          </a:r>
        </a:p>
      </dsp:txBody>
      <dsp:txXfrm>
        <a:off x="402585" y="4042151"/>
        <a:ext cx="6545965" cy="3713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DBED-A724-460C-B7E5-D05350AA9297}">
      <dsp:nvSpPr>
        <dsp:cNvPr id="0" name=""/>
        <dsp:cNvSpPr/>
      </dsp:nvSpPr>
      <dsp:spPr>
        <a:xfrm>
          <a:off x="0" y="29498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6714B5-9704-4E58-B570-87BD3EFED2EB}">
      <dsp:nvSpPr>
        <dsp:cNvPr id="0" name=""/>
        <dsp:cNvSpPr/>
      </dsp:nvSpPr>
      <dsp:spPr>
        <a:xfrm>
          <a:off x="382498" y="130244"/>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Inform</a:t>
          </a:r>
          <a:r>
            <a:rPr lang="en-US" sz="1800" kern="1200" baseline="0" dirty="0"/>
            <a:t> employees of your drug testing policy</a:t>
          </a:r>
          <a:endParaRPr lang="en-US" sz="1800" kern="1200" dirty="0"/>
        </a:p>
      </dsp:txBody>
      <dsp:txXfrm>
        <a:off x="399907" y="147653"/>
        <a:ext cx="6554427" cy="321798"/>
      </dsp:txXfrm>
    </dsp:sp>
    <dsp:sp modelId="{798F2D50-3ABA-44B2-B5F9-C53B1139C518}">
      <dsp:nvSpPr>
        <dsp:cNvPr id="0" name=""/>
        <dsp:cNvSpPr/>
      </dsp:nvSpPr>
      <dsp:spPr>
        <a:xfrm>
          <a:off x="0" y="857518"/>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C023F-26B4-42B6-BF97-6C6591CCEFA3}">
      <dsp:nvSpPr>
        <dsp:cNvPr id="0" name=""/>
        <dsp:cNvSpPr/>
      </dsp:nvSpPr>
      <dsp:spPr>
        <a:xfrm>
          <a:off x="382498" y="692781"/>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Provide educational information to employees</a:t>
          </a:r>
        </a:p>
      </dsp:txBody>
      <dsp:txXfrm>
        <a:off x="399907" y="710190"/>
        <a:ext cx="6554427" cy="321798"/>
      </dsp:txXfrm>
    </dsp:sp>
    <dsp:sp modelId="{3B132510-CBEF-489D-BBAA-2895967191D2}">
      <dsp:nvSpPr>
        <dsp:cNvPr id="0" name=""/>
        <dsp:cNvSpPr/>
      </dsp:nvSpPr>
      <dsp:spPr>
        <a:xfrm>
          <a:off x="0" y="1420054"/>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3E2AE3-8F4E-451E-9600-F292418D84BF}">
      <dsp:nvSpPr>
        <dsp:cNvPr id="0" name=""/>
        <dsp:cNvSpPr/>
      </dsp:nvSpPr>
      <dsp:spPr>
        <a:xfrm>
          <a:off x="382498" y="1255318"/>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Select an approved testing laboratory</a:t>
          </a:r>
        </a:p>
      </dsp:txBody>
      <dsp:txXfrm>
        <a:off x="399907" y="1272727"/>
        <a:ext cx="6554427" cy="321798"/>
      </dsp:txXfrm>
    </dsp:sp>
    <dsp:sp modelId="{058CFEBF-0C95-4D3A-9320-85069B92100B}">
      <dsp:nvSpPr>
        <dsp:cNvPr id="0" name=""/>
        <dsp:cNvSpPr/>
      </dsp:nvSpPr>
      <dsp:spPr>
        <a:xfrm>
          <a:off x="0" y="198259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E42CD5-B8FD-4943-A368-3CF209FDC862}">
      <dsp:nvSpPr>
        <dsp:cNvPr id="0" name=""/>
        <dsp:cNvSpPr/>
      </dsp:nvSpPr>
      <dsp:spPr>
        <a:xfrm>
          <a:off x="420962" y="1804277"/>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Establish</a:t>
          </a:r>
          <a:r>
            <a:rPr lang="en-US" sz="1800" kern="1200" baseline="0" dirty="0"/>
            <a:t> testing procedures</a:t>
          </a:r>
          <a:endParaRPr lang="en-US" sz="1800" kern="1200" dirty="0"/>
        </a:p>
      </dsp:txBody>
      <dsp:txXfrm>
        <a:off x="438371" y="1821686"/>
        <a:ext cx="6554427" cy="321798"/>
      </dsp:txXfrm>
    </dsp:sp>
    <dsp:sp modelId="{1B14EFE2-E5BD-4C22-A02F-D45357FD3776}">
      <dsp:nvSpPr>
        <dsp:cNvPr id="0" name=""/>
        <dsp:cNvSpPr/>
      </dsp:nvSpPr>
      <dsp:spPr>
        <a:xfrm>
          <a:off x="0" y="2545127"/>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3600FE-1560-4B4D-A533-602B1E932BA2}">
      <dsp:nvSpPr>
        <dsp:cNvPr id="0" name=""/>
        <dsp:cNvSpPr/>
      </dsp:nvSpPr>
      <dsp:spPr>
        <a:xfrm>
          <a:off x="382498" y="2380391"/>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Identify a medical review officer</a:t>
          </a:r>
        </a:p>
      </dsp:txBody>
      <dsp:txXfrm>
        <a:off x="399907" y="2397800"/>
        <a:ext cx="6554427" cy="321798"/>
      </dsp:txXfrm>
    </dsp:sp>
    <dsp:sp modelId="{2DA5480D-6ABB-4370-97BE-9524FFF1D28D}">
      <dsp:nvSpPr>
        <dsp:cNvPr id="0" name=""/>
        <dsp:cNvSpPr/>
      </dsp:nvSpPr>
      <dsp:spPr>
        <a:xfrm>
          <a:off x="0" y="3107664"/>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964381-D178-494F-B379-B243252174B8}">
      <dsp:nvSpPr>
        <dsp:cNvPr id="0" name=""/>
        <dsp:cNvSpPr/>
      </dsp:nvSpPr>
      <dsp:spPr>
        <a:xfrm>
          <a:off x="382498" y="2942927"/>
          <a:ext cx="6589245"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Introduce the program and provide training</a:t>
          </a:r>
        </a:p>
      </dsp:txBody>
      <dsp:txXfrm>
        <a:off x="399907" y="2960336"/>
        <a:ext cx="6554427" cy="321798"/>
      </dsp:txXfrm>
    </dsp:sp>
    <dsp:sp modelId="{3C5F9FE4-E64F-4D78-80EF-6C314E28652C}">
      <dsp:nvSpPr>
        <dsp:cNvPr id="0" name=""/>
        <dsp:cNvSpPr/>
      </dsp:nvSpPr>
      <dsp:spPr>
        <a:xfrm>
          <a:off x="0" y="367020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60511A-499C-43EF-AEDD-9558273616C2}">
      <dsp:nvSpPr>
        <dsp:cNvPr id="0" name=""/>
        <dsp:cNvSpPr/>
      </dsp:nvSpPr>
      <dsp:spPr>
        <a:xfrm>
          <a:off x="382498" y="3505464"/>
          <a:ext cx="6586139" cy="3566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Submit premium credit application to the state annually</a:t>
          </a:r>
        </a:p>
      </dsp:txBody>
      <dsp:txXfrm>
        <a:off x="399907" y="3522873"/>
        <a:ext cx="6551321" cy="321798"/>
      </dsp:txXfrm>
    </dsp:sp>
    <dsp:sp modelId="{E88193A4-AD8E-4259-9E2B-B3D9D994136E}">
      <dsp:nvSpPr>
        <dsp:cNvPr id="0" name=""/>
        <dsp:cNvSpPr/>
      </dsp:nvSpPr>
      <dsp:spPr>
        <a:xfrm>
          <a:off x="0" y="4259881"/>
          <a:ext cx="764996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0FDB00F-F140-4E80-BB61-C1673B86B0CA}">
      <dsp:nvSpPr>
        <dsp:cNvPr id="0" name=""/>
        <dsp:cNvSpPr/>
      </dsp:nvSpPr>
      <dsp:spPr>
        <a:xfrm>
          <a:off x="382498" y="4068001"/>
          <a:ext cx="6702556" cy="383760"/>
        </a:xfrm>
        <a:prstGeom prst="roundRect">
          <a:avLst/>
        </a:prstGeom>
        <a:solidFill>
          <a:srgbClr val="0046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405" tIns="0" rIns="202405" bIns="0" numCol="1" spcCol="1270" anchor="ctr" anchorCtr="0">
          <a:noAutofit/>
        </a:bodyPr>
        <a:lstStyle/>
        <a:p>
          <a:pPr lvl="0" algn="l" defTabSz="800100">
            <a:lnSpc>
              <a:spcPct val="90000"/>
            </a:lnSpc>
            <a:spcBef>
              <a:spcPct val="0"/>
            </a:spcBef>
            <a:spcAft>
              <a:spcPct val="35000"/>
            </a:spcAft>
          </a:pPr>
          <a:r>
            <a:rPr lang="en-US" sz="1800" kern="1200" dirty="0"/>
            <a:t>Submit certificate from state to Summit for processing</a:t>
          </a:r>
        </a:p>
      </dsp:txBody>
      <dsp:txXfrm>
        <a:off x="401232" y="4086735"/>
        <a:ext cx="6665088"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59" y="2086495"/>
            <a:ext cx="4551218" cy="1240588"/>
          </a:xfrm>
        </p:spPr>
        <p:txBody>
          <a:bodyPr anchor="b">
            <a:normAutofit/>
          </a:bodyPr>
          <a:lstStyle>
            <a:lvl1pPr algn="l">
              <a:defRPr sz="3200" b="1">
                <a:solidFill>
                  <a:schemeClr val="tx2"/>
                </a:solidFill>
                <a:latin typeface="+mn-lt"/>
                <a:ea typeface="Times New Roman" charset="0"/>
                <a:cs typeface="Times New Roman" charset="0"/>
              </a:defRPr>
            </a:lvl1pPr>
          </a:lstStyle>
          <a:p>
            <a:r>
              <a:rPr lang="en-US" dirty="0"/>
              <a:t>Presentation title</a:t>
            </a:r>
          </a:p>
        </p:txBody>
      </p:sp>
      <p:sp>
        <p:nvSpPr>
          <p:cNvPr id="3" name="Subtitle 2"/>
          <p:cNvSpPr>
            <a:spLocks noGrp="1"/>
          </p:cNvSpPr>
          <p:nvPr>
            <p:ph type="subTitle" idx="1" hasCustomPrompt="1"/>
          </p:nvPr>
        </p:nvSpPr>
        <p:spPr>
          <a:xfrm>
            <a:off x="4480559" y="3419158"/>
            <a:ext cx="4551218" cy="886835"/>
          </a:xfrm>
        </p:spPr>
        <p:txBody>
          <a:bodyPr/>
          <a:lstStyle>
            <a:lvl1pPr marL="0" indent="0" algn="l">
              <a:buNone/>
              <a:defRPr sz="2400" b="1">
                <a:solidFill>
                  <a:schemeClr val="bg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Department</a:t>
            </a:r>
          </a:p>
        </p:txBody>
      </p:sp>
      <p:sp>
        <p:nvSpPr>
          <p:cNvPr id="9" name="Rectangle 8"/>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308049" y="2158738"/>
            <a:ext cx="0" cy="2007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FB645B-268F-404B-94EB-8AC5CFB6BE0E}"/>
              </a:ext>
            </a:extLst>
          </p:cNvPr>
          <p:cNvPicPr>
            <a:picLocks noChangeAspect="1"/>
          </p:cNvPicPr>
          <p:nvPr userDrawn="1"/>
        </p:nvPicPr>
        <p:blipFill>
          <a:blip r:embed="rId2"/>
          <a:srcRect/>
          <a:stretch/>
        </p:blipFill>
        <p:spPr>
          <a:xfrm>
            <a:off x="130181" y="1990799"/>
            <a:ext cx="4088489" cy="2164494"/>
          </a:xfrm>
          <a:prstGeom prst="rect">
            <a:avLst/>
          </a:prstGeom>
        </p:spPr>
      </p:pic>
    </p:spTree>
    <p:extLst>
      <p:ext uri="{BB962C8B-B14F-4D97-AF65-F5344CB8AC3E}">
        <p14:creationId xmlns:p14="http://schemas.microsoft.com/office/powerpoint/2010/main" val="19267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77474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43306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357813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222291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38028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B7ECE0-A60A-2EE7-3BC4-FD6852AEE99C}"/>
              </a:ext>
            </a:extLst>
          </p:cNvPr>
          <p:cNvPicPr>
            <a:picLocks noChangeAspect="1"/>
          </p:cNvPicPr>
          <p:nvPr userDrawn="1"/>
        </p:nvPicPr>
        <p:blipFill>
          <a:blip r:embed="rId2"/>
          <a:srcRect/>
          <a:stretch/>
        </p:blipFill>
        <p:spPr>
          <a:xfrm>
            <a:off x="2303691" y="2228130"/>
            <a:ext cx="4536618" cy="2401739"/>
          </a:xfrm>
          <a:prstGeom prst="rect">
            <a:avLst/>
          </a:prstGeom>
        </p:spPr>
      </p:pic>
    </p:spTree>
    <p:extLst>
      <p:ext uri="{BB962C8B-B14F-4D97-AF65-F5344CB8AC3E}">
        <p14:creationId xmlns:p14="http://schemas.microsoft.com/office/powerpoint/2010/main" val="120407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251892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43531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47983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a:t>Slide Title: Arial, 28 pt.</a:t>
            </a:r>
          </a:p>
        </p:txBody>
      </p:sp>
      <p:sp>
        <p:nvSpPr>
          <p:cNvPr id="3" name="Content Placeholder 2"/>
          <p:cNvSpPr>
            <a:spLocks noGrp="1"/>
          </p:cNvSpPr>
          <p:nvPr>
            <p:ph idx="1" hasCustomPrompt="1"/>
          </p:nvPr>
        </p:nvSpPr>
        <p:spPr/>
        <p:txBody>
          <a:bodyPr/>
          <a:lstStyle>
            <a:lvl1pPr>
              <a:defRPr/>
            </a:lvl1pPr>
            <a:lvl2pPr marL="742950" indent="-285750">
              <a:buFont typeface="Courier New" panose="02070309020205020404" pitchFamily="49" charset="0"/>
              <a:buChar char="o"/>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
              <a:defRPr/>
            </a:lvl4pPr>
          </a:lstStyle>
          <a:p>
            <a:pPr lvl="0"/>
            <a:r>
              <a:rPr lang="en-US" dirty="0"/>
              <a:t>Text: Arial, 20 pt. (in black)</a:t>
            </a:r>
          </a:p>
          <a:p>
            <a:pPr lvl="0"/>
            <a:r>
              <a:rPr lang="en-US" dirty="0"/>
              <a:t>First level</a:t>
            </a:r>
          </a:p>
          <a:p>
            <a:pPr lvl="1"/>
            <a:r>
              <a:rPr lang="en-US" dirty="0"/>
              <a:t>Second level (minimum 18 pt. size)</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94730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389095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2800">
                <a:latin typeface="+mn-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08264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2845875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charset="0"/>
                <a:ea typeface="Arial" charset="0"/>
                <a:cs typeface="Arial" charset="0"/>
              </a:rPr>
              <a:t>Summit. </a:t>
            </a:r>
            <a:r>
              <a:rPr lang="en-US" sz="800" i="1"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the</a:t>
            </a:r>
            <a:r>
              <a:rPr lang="en-US" sz="800" i="0" dirty="0">
                <a:solidFill>
                  <a:schemeClr val="bg1"/>
                </a:solidFill>
                <a:latin typeface="Arial" charset="0"/>
                <a:ea typeface="Arial" charset="0"/>
                <a:cs typeface="Arial" charset="0"/>
              </a:rPr>
              <a:t> people </a:t>
            </a:r>
            <a:r>
              <a:rPr lang="en-US" sz="800" dirty="0">
                <a:solidFill>
                  <a:schemeClr val="bg1"/>
                </a:solidFill>
                <a:latin typeface="Arial" charset="0"/>
                <a:ea typeface="Arial" charset="0"/>
                <a:cs typeface="Arial" charset="0"/>
              </a:rPr>
              <a:t>who </a:t>
            </a:r>
            <a:r>
              <a:rPr lang="en-US" sz="800" i="0" dirty="0">
                <a:solidFill>
                  <a:schemeClr val="bg1"/>
                </a:solidFill>
                <a:latin typeface="Arial" charset="0"/>
                <a:ea typeface="Arial" charset="0"/>
                <a:cs typeface="Arial" charset="0"/>
              </a:rPr>
              <a:t>know </a:t>
            </a:r>
            <a:r>
              <a:rPr lang="en-US" sz="800" dirty="0">
                <a:solidFill>
                  <a:schemeClr val="bg1"/>
                </a:solidFill>
                <a:latin typeface="Arial" charset="0"/>
                <a:ea typeface="Arial" charset="0"/>
                <a:cs typeface="Arial" charset="0"/>
              </a:rPr>
              <a:t>workers’ comp.</a:t>
            </a:r>
            <a:r>
              <a:rPr lang="en-US" sz="800" baseline="30000" dirty="0">
                <a:solidFill>
                  <a:schemeClr val="bg1"/>
                </a:solidFill>
                <a:latin typeface="Arial" charset="0"/>
                <a:ea typeface="Arial" charset="0"/>
                <a:cs typeface="Arial" charset="0"/>
              </a:rPr>
              <a:t>SM</a:t>
            </a:r>
          </a:p>
          <a:p>
            <a:endParaRPr lang="en-US" sz="800" dirty="0">
              <a:latin typeface="Arial" charset="0"/>
              <a:ea typeface="Arial" charset="0"/>
              <a:cs typeface="Arial" charset="0"/>
            </a:endParaRPr>
          </a:p>
        </p:txBody>
      </p:sp>
    </p:spTree>
    <p:extLst>
      <p:ext uri="{BB962C8B-B14F-4D97-AF65-F5344CB8AC3E}">
        <p14:creationId xmlns:p14="http://schemas.microsoft.com/office/powerpoint/2010/main" val="40006925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4" r:id="rId3"/>
    <p:sldLayoutId id="2147483685" r:id="rId4"/>
    <p:sldLayoutId id="2147483686" r:id="rId5"/>
  </p:sldLayoutIdLst>
  <p:txStyles>
    <p:titleStyle>
      <a:lvl1pPr algn="l" defTabSz="914400" rtl="0" eaLnBrk="1" latinLnBrk="0" hangingPunct="1">
        <a:lnSpc>
          <a:spcPct val="90000"/>
        </a:lnSpc>
        <a:spcBef>
          <a:spcPct val="0"/>
        </a:spcBef>
        <a:buNone/>
        <a:defRPr sz="2800" b="1" kern="1200">
          <a:solidFill>
            <a:schemeClr val="tx2"/>
          </a:solidFill>
          <a:latin typeface="+mn-lt"/>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charset="0"/>
                <a:ea typeface="Arial" charset="0"/>
                <a:cs typeface="Arial" charset="0"/>
              </a:rPr>
              <a:t>Summit. </a:t>
            </a:r>
            <a:r>
              <a:rPr lang="en-US" sz="800" i="1"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the </a:t>
            </a:r>
            <a:r>
              <a:rPr lang="en-US" sz="800" i="0" dirty="0">
                <a:solidFill>
                  <a:schemeClr val="bg1"/>
                </a:solidFill>
                <a:latin typeface="Arial" charset="0"/>
                <a:ea typeface="Arial" charset="0"/>
                <a:cs typeface="Arial" charset="0"/>
              </a:rPr>
              <a:t>people</a:t>
            </a:r>
            <a:r>
              <a:rPr lang="en-US" sz="800" dirty="0">
                <a:solidFill>
                  <a:schemeClr val="bg1"/>
                </a:solidFill>
                <a:latin typeface="Arial" charset="0"/>
                <a:ea typeface="Arial" charset="0"/>
                <a:cs typeface="Arial" charset="0"/>
              </a:rPr>
              <a:t> who </a:t>
            </a:r>
            <a:r>
              <a:rPr lang="en-US" sz="800" i="0"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workers’ comp. </a:t>
            </a:r>
            <a:r>
              <a:rPr lang="en-US" sz="800" baseline="30000" dirty="0">
                <a:solidFill>
                  <a:schemeClr val="bg1"/>
                </a:solidFill>
                <a:latin typeface="Arial" charset="0"/>
                <a:ea typeface="Arial" charset="0"/>
                <a:cs typeface="Arial" charset="0"/>
              </a:rPr>
              <a:t>SM</a:t>
            </a:r>
          </a:p>
          <a:p>
            <a:endParaRPr lang="en-US" sz="800" dirty="0">
              <a:latin typeface="Arial" charset="0"/>
              <a:ea typeface="Arial" charset="0"/>
              <a:cs typeface="Arial" charset="0"/>
            </a:endParaRPr>
          </a:p>
        </p:txBody>
      </p:sp>
    </p:spTree>
    <p:extLst>
      <p:ext uri="{BB962C8B-B14F-4D97-AF65-F5344CB8AC3E}">
        <p14:creationId xmlns:p14="http://schemas.microsoft.com/office/powerpoint/2010/main" val="2120961734"/>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75" r:id="rId3"/>
    <p:sldLayoutId id="2147483676" r:id="rId4"/>
    <p:sldLayoutId id="2147483677" r:id="rId5"/>
    <p:sldLayoutId id="2147483680" r:id="rId6"/>
    <p:sldLayoutId id="2147483681" r:id="rId7"/>
    <p:sldLayoutId id="2147483682" r:id="rId8"/>
    <p:sldLayoutId id="2147483683" r:id="rId9"/>
  </p:sldLayoutIdLst>
  <p:txStyles>
    <p:titleStyle>
      <a:lvl1pPr algn="l" defTabSz="914400" rtl="0" eaLnBrk="1" latinLnBrk="0" hangingPunct="1">
        <a:lnSpc>
          <a:spcPct val="90000"/>
        </a:lnSpc>
        <a:spcBef>
          <a:spcPct val="0"/>
        </a:spcBef>
        <a:buNone/>
        <a:defRPr sz="2800" b="1" kern="1200">
          <a:solidFill>
            <a:schemeClr val="tx2"/>
          </a:solidFill>
          <a:latin typeface="+mn-lt"/>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dfwspcreditadmin@summitholdings.com" TargetMode="Externa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summitholdings.com/"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12.xml"/><Relationship Id="rId7" Type="http://schemas.openxmlformats.org/officeDocument/2006/relationships/slide" Target="slide14.xml"/><Relationship Id="rId2" Type="http://schemas.openxmlformats.org/officeDocument/2006/relationships/slide" Target="slide7.xml"/><Relationship Id="rId1" Type="http://schemas.openxmlformats.org/officeDocument/2006/relationships/slideLayout" Target="../slideLayouts/slideLayout4.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13.xml"/><Relationship Id="rId10" Type="http://schemas.openxmlformats.org/officeDocument/2006/relationships/slide" Target="slide11.xml"/><Relationship Id="rId4" Type="http://schemas.openxmlformats.org/officeDocument/2006/relationships/slide" Target="slide8.xml"/><Relationship Id="rId9" Type="http://schemas.openxmlformats.org/officeDocument/2006/relationships/slide" Target="slide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6.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0559" y="2320336"/>
            <a:ext cx="4551218" cy="1240588"/>
          </a:xfrm>
        </p:spPr>
        <p:txBody>
          <a:bodyPr>
            <a:normAutofit fontScale="90000"/>
          </a:bodyPr>
          <a:lstStyle/>
          <a:p>
            <a:r>
              <a:rPr lang="en-US" dirty="0"/>
              <a:t>Drug-Free Workplace Program and Premium Credit</a:t>
            </a:r>
          </a:p>
        </p:txBody>
      </p:sp>
      <p:sp>
        <p:nvSpPr>
          <p:cNvPr id="3" name="Subtitle 2"/>
          <p:cNvSpPr>
            <a:spLocks noGrp="1"/>
          </p:cNvSpPr>
          <p:nvPr>
            <p:ph type="subTitle" idx="1"/>
          </p:nvPr>
        </p:nvSpPr>
        <p:spPr>
          <a:xfrm>
            <a:off x="4480559" y="3597413"/>
            <a:ext cx="4551218" cy="886835"/>
          </a:xfrm>
        </p:spPr>
        <p:txBody>
          <a:bodyPr/>
          <a:lstStyle/>
          <a:p>
            <a:r>
              <a:rPr lang="en-US" dirty="0"/>
              <a:t>Loss Prevention Department</a:t>
            </a:r>
          </a:p>
        </p:txBody>
      </p:sp>
      <p:sp>
        <p:nvSpPr>
          <p:cNvPr id="4" name="TextBox 3">
            <a:extLst>
              <a:ext uri="{FF2B5EF4-FFF2-40B4-BE49-F238E27FC236}">
                <a16:creationId xmlns:a16="http://schemas.microsoft.com/office/drawing/2014/main" id="{DE42087E-2319-4401-9607-5383C17CE103}"/>
              </a:ext>
            </a:extLst>
          </p:cNvPr>
          <p:cNvSpPr txBox="1"/>
          <p:nvPr/>
        </p:nvSpPr>
        <p:spPr>
          <a:xfrm>
            <a:off x="540327" y="5474056"/>
            <a:ext cx="8063346" cy="646331"/>
          </a:xfrm>
          <a:prstGeom prst="rect">
            <a:avLst/>
          </a:prstGeom>
          <a:noFill/>
        </p:spPr>
        <p:txBody>
          <a:bodyPr wrap="square" rtlCol="0">
            <a:spAutoFit/>
          </a:bodyPr>
          <a:lstStyle/>
          <a:p>
            <a:r>
              <a:rPr lang="en-US" b="1" i="1" dirty="0">
                <a:solidFill>
                  <a:schemeClr val="bg2"/>
                </a:solidFill>
              </a:rPr>
              <a:t>Download the accompanying training manual for more information and answers to the frequently asked questions.</a:t>
            </a:r>
          </a:p>
        </p:txBody>
      </p:sp>
    </p:spTree>
    <p:extLst>
      <p:ext uri="{BB962C8B-B14F-4D97-AF65-F5344CB8AC3E}">
        <p14:creationId xmlns:p14="http://schemas.microsoft.com/office/powerpoint/2010/main" val="33879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BAB-F038-4469-AC8A-7FFFFEE3E6B0}"/>
              </a:ext>
            </a:extLst>
          </p:cNvPr>
          <p:cNvSpPr>
            <a:spLocks noGrp="1"/>
          </p:cNvSpPr>
          <p:nvPr>
            <p:ph type="title"/>
          </p:nvPr>
        </p:nvSpPr>
        <p:spPr>
          <a:xfrm>
            <a:off x="628650" y="158393"/>
            <a:ext cx="7498400" cy="1325563"/>
          </a:xfrm>
        </p:spPr>
        <p:txBody>
          <a:bodyPr vert="horz" lIns="91440" tIns="45720" rIns="91440" bIns="45720" rtlCol="0" anchor="ctr">
            <a:normAutofit/>
          </a:bodyPr>
          <a:lstStyle/>
          <a:p>
            <a:r>
              <a:rPr lang="en-US" b="1" kern="1200" dirty="0">
                <a:ea typeface="Times New Roman" charset="0"/>
                <a:cs typeface="Times New Roman" charset="0"/>
              </a:rPr>
              <a:t>Premium Credit Application Requirements—South Carolina</a:t>
            </a:r>
            <a:endParaRPr lang="en-US" b="1" kern="1200" baseline="30000" dirty="0">
              <a:ea typeface="Times New Roman" charset="0"/>
              <a:cs typeface="Times New Roman" charset="0"/>
            </a:endParaRPr>
          </a:p>
        </p:txBody>
      </p:sp>
      <p:sp>
        <p:nvSpPr>
          <p:cNvPr id="4" name="TextBox 3">
            <a:extLst>
              <a:ext uri="{FF2B5EF4-FFF2-40B4-BE49-F238E27FC236}">
                <a16:creationId xmlns:a16="http://schemas.microsoft.com/office/drawing/2014/main" id="{6883F210-92C1-46EE-BD4D-F1B7B937E66B}"/>
              </a:ext>
            </a:extLst>
          </p:cNvPr>
          <p:cNvSpPr txBox="1"/>
          <p:nvPr/>
        </p:nvSpPr>
        <p:spPr>
          <a:xfrm>
            <a:off x="628649" y="6205628"/>
            <a:ext cx="3886200" cy="504132"/>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 19 in training manual)</a:t>
            </a:r>
          </a:p>
        </p:txBody>
      </p:sp>
      <p:sp>
        <p:nvSpPr>
          <p:cNvPr id="3" name="Slide Number Placeholder 2">
            <a:extLst>
              <a:ext uri="{FF2B5EF4-FFF2-40B4-BE49-F238E27FC236}">
                <a16:creationId xmlns:a16="http://schemas.microsoft.com/office/drawing/2014/main" id="{D2E4C522-8106-4580-99FF-204A781EA474}"/>
              </a:ext>
            </a:extLst>
          </p:cNvPr>
          <p:cNvSpPr>
            <a:spLocks noGrp="1"/>
          </p:cNvSpPr>
          <p:nvPr>
            <p:ph type="sldNum" sz="quarter" idx="12"/>
          </p:nvPr>
        </p:nvSpPr>
        <p:spPr/>
        <p:txBody>
          <a:bodyPr/>
          <a:lstStyle/>
          <a:p>
            <a:fld id="{7FF3A7C6-5C97-3941-9825-D4D101D87AF9}" type="slidenum">
              <a:rPr lang="en-US" smtClean="0"/>
              <a:t>10</a:t>
            </a:fld>
            <a:endParaRPr lang="en-US"/>
          </a:p>
        </p:txBody>
      </p:sp>
      <p:sp>
        <p:nvSpPr>
          <p:cNvPr id="6" name="Rectangle: Rounded Corners 5">
            <a:hlinkClick r:id="rId2" action="ppaction://hlinksldjump"/>
            <a:extLst>
              <a:ext uri="{FF2B5EF4-FFF2-40B4-BE49-F238E27FC236}">
                <a16:creationId xmlns:a16="http://schemas.microsoft.com/office/drawing/2014/main" id="{14212145-047A-44A9-B99E-0BEE5AF0811E}"/>
              </a:ext>
            </a:extLst>
          </p:cNvPr>
          <p:cNvSpPr/>
          <p:nvPr/>
        </p:nvSpPr>
        <p:spPr>
          <a:xfrm>
            <a:off x="7896313" y="161511"/>
            <a:ext cx="1080949" cy="640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training</a:t>
            </a:r>
          </a:p>
        </p:txBody>
      </p:sp>
      <p:graphicFrame>
        <p:nvGraphicFramePr>
          <p:cNvPr id="7" name="Content Placeholder 2">
            <a:extLst>
              <a:ext uri="{FF2B5EF4-FFF2-40B4-BE49-F238E27FC236}">
                <a16:creationId xmlns:a16="http://schemas.microsoft.com/office/drawing/2014/main" id="{0E8F2302-6002-4838-B92E-20E21CF23E54}"/>
              </a:ext>
            </a:extLst>
          </p:cNvPr>
          <p:cNvGraphicFramePr>
            <a:graphicFrameLocks/>
          </p:cNvGraphicFramePr>
          <p:nvPr/>
        </p:nvGraphicFramePr>
        <p:xfrm>
          <a:off x="681233" y="1480719"/>
          <a:ext cx="7649967" cy="471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070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BAB-F038-4469-AC8A-7FFFFEE3E6B0}"/>
              </a:ext>
            </a:extLst>
          </p:cNvPr>
          <p:cNvSpPr>
            <a:spLocks noGrp="1"/>
          </p:cNvSpPr>
          <p:nvPr>
            <p:ph type="title"/>
          </p:nvPr>
        </p:nvSpPr>
        <p:spPr>
          <a:xfrm>
            <a:off x="660238" y="269035"/>
            <a:ext cx="7558221" cy="1325563"/>
          </a:xfrm>
        </p:spPr>
        <p:txBody>
          <a:bodyPr vert="horz" lIns="91440" tIns="45720" rIns="91440" bIns="45720" rtlCol="0" anchor="ctr">
            <a:normAutofit/>
          </a:bodyPr>
          <a:lstStyle/>
          <a:p>
            <a:r>
              <a:rPr lang="en-US" b="1" kern="1200" dirty="0">
                <a:ea typeface="Times New Roman" charset="0"/>
                <a:cs typeface="Times New Roman" charset="0"/>
              </a:rPr>
              <a:t>Premium Credit Application Requirements—Virginia</a:t>
            </a:r>
            <a:endParaRPr lang="en-US" b="1" kern="1200" baseline="30000" dirty="0">
              <a:ea typeface="Times New Roman" charset="0"/>
              <a:cs typeface="Times New Roman" charset="0"/>
            </a:endParaRPr>
          </a:p>
        </p:txBody>
      </p:sp>
      <p:sp>
        <p:nvSpPr>
          <p:cNvPr id="4" name="TextBox 3">
            <a:extLst>
              <a:ext uri="{FF2B5EF4-FFF2-40B4-BE49-F238E27FC236}">
                <a16:creationId xmlns:a16="http://schemas.microsoft.com/office/drawing/2014/main" id="{6883F210-92C1-46EE-BD4D-F1B7B937E66B}"/>
              </a:ext>
            </a:extLst>
          </p:cNvPr>
          <p:cNvSpPr txBox="1"/>
          <p:nvPr/>
        </p:nvSpPr>
        <p:spPr>
          <a:xfrm>
            <a:off x="553149" y="6214017"/>
            <a:ext cx="3886200" cy="504132"/>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 23 in training manual)</a:t>
            </a:r>
          </a:p>
        </p:txBody>
      </p:sp>
      <p:sp>
        <p:nvSpPr>
          <p:cNvPr id="3" name="Slide Number Placeholder 2">
            <a:extLst>
              <a:ext uri="{FF2B5EF4-FFF2-40B4-BE49-F238E27FC236}">
                <a16:creationId xmlns:a16="http://schemas.microsoft.com/office/drawing/2014/main" id="{D2E4C522-8106-4580-99FF-204A781EA474}"/>
              </a:ext>
            </a:extLst>
          </p:cNvPr>
          <p:cNvSpPr>
            <a:spLocks noGrp="1"/>
          </p:cNvSpPr>
          <p:nvPr>
            <p:ph type="sldNum" sz="quarter" idx="12"/>
          </p:nvPr>
        </p:nvSpPr>
        <p:spPr/>
        <p:txBody>
          <a:bodyPr/>
          <a:lstStyle/>
          <a:p>
            <a:fld id="{7FF3A7C6-5C97-3941-9825-D4D101D87AF9}" type="slidenum">
              <a:rPr lang="en-US" smtClean="0"/>
              <a:t>11</a:t>
            </a:fld>
            <a:endParaRPr lang="en-US"/>
          </a:p>
        </p:txBody>
      </p:sp>
      <p:sp>
        <p:nvSpPr>
          <p:cNvPr id="6" name="Rectangle: Rounded Corners 5">
            <a:hlinkClick r:id="rId2" action="ppaction://hlinksldjump"/>
            <a:extLst>
              <a:ext uri="{FF2B5EF4-FFF2-40B4-BE49-F238E27FC236}">
                <a16:creationId xmlns:a16="http://schemas.microsoft.com/office/drawing/2014/main" id="{F84C2276-37FC-44DA-95A4-38D04952F08E}"/>
              </a:ext>
            </a:extLst>
          </p:cNvPr>
          <p:cNvSpPr/>
          <p:nvPr/>
        </p:nvSpPr>
        <p:spPr>
          <a:xfrm>
            <a:off x="7767247" y="244762"/>
            <a:ext cx="1080949" cy="640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training</a:t>
            </a:r>
          </a:p>
        </p:txBody>
      </p:sp>
      <p:graphicFrame>
        <p:nvGraphicFramePr>
          <p:cNvPr id="7" name="Content Placeholder 2">
            <a:extLst>
              <a:ext uri="{FF2B5EF4-FFF2-40B4-BE49-F238E27FC236}">
                <a16:creationId xmlns:a16="http://schemas.microsoft.com/office/drawing/2014/main" id="{C986AB39-7F46-4767-B32C-0248D40F26B4}"/>
              </a:ext>
            </a:extLst>
          </p:cNvPr>
          <p:cNvGraphicFramePr>
            <a:graphicFrameLocks/>
          </p:cNvGraphicFramePr>
          <p:nvPr/>
        </p:nvGraphicFramePr>
        <p:xfrm>
          <a:off x="747016" y="1502360"/>
          <a:ext cx="7649967" cy="471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92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BAB-F038-4469-AC8A-7FFFFEE3E6B0}"/>
              </a:ext>
            </a:extLst>
          </p:cNvPr>
          <p:cNvSpPr>
            <a:spLocks noGrp="1"/>
          </p:cNvSpPr>
          <p:nvPr>
            <p:ph type="title"/>
          </p:nvPr>
        </p:nvSpPr>
        <p:spPr>
          <a:xfrm>
            <a:off x="628650" y="280493"/>
            <a:ext cx="7472763" cy="1325563"/>
          </a:xfrm>
        </p:spPr>
        <p:txBody>
          <a:bodyPr vert="horz" lIns="91440" tIns="45720" rIns="91440" bIns="45720" rtlCol="0" anchor="ctr">
            <a:normAutofit/>
          </a:bodyPr>
          <a:lstStyle/>
          <a:p>
            <a:r>
              <a:rPr lang="en-US" b="1" kern="1200" dirty="0">
                <a:ea typeface="Times New Roman" charset="0"/>
                <a:cs typeface="Times New Roman" charset="0"/>
              </a:rPr>
              <a:t>Premium Credit Application Requirements—Alabama</a:t>
            </a:r>
            <a:endParaRPr lang="en-US" b="1" kern="1200" baseline="30000" dirty="0">
              <a:ea typeface="Times New Roman" charset="0"/>
              <a:cs typeface="Times New Roman" charset="0"/>
            </a:endParaRPr>
          </a:p>
        </p:txBody>
      </p:sp>
      <p:sp>
        <p:nvSpPr>
          <p:cNvPr id="4" name="TextBox 3">
            <a:extLst>
              <a:ext uri="{FF2B5EF4-FFF2-40B4-BE49-F238E27FC236}">
                <a16:creationId xmlns:a16="http://schemas.microsoft.com/office/drawing/2014/main" id="{6883F210-92C1-46EE-BD4D-F1B7B937E66B}"/>
              </a:ext>
            </a:extLst>
          </p:cNvPr>
          <p:cNvSpPr txBox="1"/>
          <p:nvPr/>
        </p:nvSpPr>
        <p:spPr>
          <a:xfrm>
            <a:off x="553149" y="6214017"/>
            <a:ext cx="3886200" cy="504132"/>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 4 in training manual)</a:t>
            </a:r>
          </a:p>
        </p:txBody>
      </p:sp>
      <p:sp>
        <p:nvSpPr>
          <p:cNvPr id="3" name="Slide Number Placeholder 2">
            <a:extLst>
              <a:ext uri="{FF2B5EF4-FFF2-40B4-BE49-F238E27FC236}">
                <a16:creationId xmlns:a16="http://schemas.microsoft.com/office/drawing/2014/main" id="{D2E4C522-8106-4580-99FF-204A781EA474}"/>
              </a:ext>
            </a:extLst>
          </p:cNvPr>
          <p:cNvSpPr>
            <a:spLocks noGrp="1"/>
          </p:cNvSpPr>
          <p:nvPr>
            <p:ph type="sldNum" sz="quarter" idx="12"/>
          </p:nvPr>
        </p:nvSpPr>
        <p:spPr/>
        <p:txBody>
          <a:bodyPr/>
          <a:lstStyle/>
          <a:p>
            <a:fld id="{7FF3A7C6-5C97-3941-9825-D4D101D87AF9}" type="slidenum">
              <a:rPr lang="en-US" smtClean="0"/>
              <a:t>12</a:t>
            </a:fld>
            <a:endParaRPr lang="en-US"/>
          </a:p>
        </p:txBody>
      </p:sp>
      <p:sp>
        <p:nvSpPr>
          <p:cNvPr id="7" name="Rectangle: Rounded Corners 6">
            <a:hlinkClick r:id="rId2" action="ppaction://hlinksldjump"/>
            <a:extLst>
              <a:ext uri="{FF2B5EF4-FFF2-40B4-BE49-F238E27FC236}">
                <a16:creationId xmlns:a16="http://schemas.microsoft.com/office/drawing/2014/main" id="{05D1262B-EA18-4447-8171-1BC8E2DA7926}"/>
              </a:ext>
            </a:extLst>
          </p:cNvPr>
          <p:cNvSpPr/>
          <p:nvPr/>
        </p:nvSpPr>
        <p:spPr>
          <a:xfrm>
            <a:off x="7896313" y="232018"/>
            <a:ext cx="1080949" cy="640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training</a:t>
            </a:r>
          </a:p>
        </p:txBody>
      </p:sp>
      <p:graphicFrame>
        <p:nvGraphicFramePr>
          <p:cNvPr id="9" name="Content Placeholder 2">
            <a:extLst>
              <a:ext uri="{FF2B5EF4-FFF2-40B4-BE49-F238E27FC236}">
                <a16:creationId xmlns:a16="http://schemas.microsoft.com/office/drawing/2014/main" id="{618DB5AA-1681-4B00-9DB9-5334540621A5}"/>
              </a:ext>
            </a:extLst>
          </p:cNvPr>
          <p:cNvGraphicFramePr>
            <a:graphicFrameLocks/>
          </p:cNvGraphicFramePr>
          <p:nvPr/>
        </p:nvGraphicFramePr>
        <p:xfrm>
          <a:off x="681233" y="1465414"/>
          <a:ext cx="7649967" cy="471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97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BAB-F038-4469-AC8A-7FFFFEE3E6B0}"/>
              </a:ext>
            </a:extLst>
          </p:cNvPr>
          <p:cNvSpPr>
            <a:spLocks noGrp="1"/>
          </p:cNvSpPr>
          <p:nvPr>
            <p:ph type="title"/>
          </p:nvPr>
        </p:nvSpPr>
        <p:spPr>
          <a:xfrm>
            <a:off x="628650" y="148881"/>
            <a:ext cx="7649967" cy="1325563"/>
          </a:xfrm>
        </p:spPr>
        <p:txBody>
          <a:bodyPr vert="horz" lIns="91440" tIns="45720" rIns="91440" bIns="45720" rtlCol="0" anchor="ctr">
            <a:normAutofit/>
          </a:bodyPr>
          <a:lstStyle/>
          <a:p>
            <a:r>
              <a:rPr lang="en-US" b="1" kern="1200" dirty="0">
                <a:ea typeface="Times New Roman" charset="0"/>
                <a:cs typeface="Times New Roman" charset="0"/>
              </a:rPr>
              <a:t>Premium Credit Application Requirements</a:t>
            </a:r>
            <a:r>
              <a:rPr lang="en-US" dirty="0"/>
              <a:t>—Arkansas</a:t>
            </a:r>
            <a:endParaRPr lang="en-US" b="1" kern="1200" baseline="30000" dirty="0">
              <a:ea typeface="Times New Roman" charset="0"/>
              <a:cs typeface="Times New Roman" charset="0"/>
            </a:endParaRPr>
          </a:p>
        </p:txBody>
      </p:sp>
      <p:sp>
        <p:nvSpPr>
          <p:cNvPr id="4" name="TextBox 3">
            <a:extLst>
              <a:ext uri="{FF2B5EF4-FFF2-40B4-BE49-F238E27FC236}">
                <a16:creationId xmlns:a16="http://schemas.microsoft.com/office/drawing/2014/main" id="{6883F210-92C1-46EE-BD4D-F1B7B937E66B}"/>
              </a:ext>
            </a:extLst>
          </p:cNvPr>
          <p:cNvSpPr txBox="1"/>
          <p:nvPr/>
        </p:nvSpPr>
        <p:spPr>
          <a:xfrm>
            <a:off x="553149" y="6214017"/>
            <a:ext cx="3886200" cy="504132"/>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 6 in training manual)</a:t>
            </a:r>
          </a:p>
        </p:txBody>
      </p:sp>
      <p:sp>
        <p:nvSpPr>
          <p:cNvPr id="3" name="Slide Number Placeholder 2">
            <a:extLst>
              <a:ext uri="{FF2B5EF4-FFF2-40B4-BE49-F238E27FC236}">
                <a16:creationId xmlns:a16="http://schemas.microsoft.com/office/drawing/2014/main" id="{D2E4C522-8106-4580-99FF-204A781EA474}"/>
              </a:ext>
            </a:extLst>
          </p:cNvPr>
          <p:cNvSpPr>
            <a:spLocks noGrp="1"/>
          </p:cNvSpPr>
          <p:nvPr>
            <p:ph type="sldNum" sz="quarter" idx="12"/>
          </p:nvPr>
        </p:nvSpPr>
        <p:spPr/>
        <p:txBody>
          <a:bodyPr/>
          <a:lstStyle/>
          <a:p>
            <a:fld id="{7FF3A7C6-5C97-3941-9825-D4D101D87AF9}" type="slidenum">
              <a:rPr lang="en-US" smtClean="0"/>
              <a:t>13</a:t>
            </a:fld>
            <a:endParaRPr lang="en-US"/>
          </a:p>
        </p:txBody>
      </p:sp>
      <p:sp>
        <p:nvSpPr>
          <p:cNvPr id="7" name="Rectangle: Rounded Corners 6">
            <a:hlinkClick r:id="rId2" action="ppaction://hlinksldjump"/>
            <a:extLst>
              <a:ext uri="{FF2B5EF4-FFF2-40B4-BE49-F238E27FC236}">
                <a16:creationId xmlns:a16="http://schemas.microsoft.com/office/drawing/2014/main" id="{0FB3B0B8-ACE1-46CE-9128-C1065F5B51BC}"/>
              </a:ext>
            </a:extLst>
          </p:cNvPr>
          <p:cNvSpPr/>
          <p:nvPr/>
        </p:nvSpPr>
        <p:spPr>
          <a:xfrm>
            <a:off x="7813451" y="174329"/>
            <a:ext cx="1080949" cy="640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training</a:t>
            </a:r>
          </a:p>
        </p:txBody>
      </p:sp>
      <p:graphicFrame>
        <p:nvGraphicFramePr>
          <p:cNvPr id="9" name="Content Placeholder 2">
            <a:extLst>
              <a:ext uri="{FF2B5EF4-FFF2-40B4-BE49-F238E27FC236}">
                <a16:creationId xmlns:a16="http://schemas.microsoft.com/office/drawing/2014/main" id="{619E8934-026F-4C2A-A778-E47769F9043C}"/>
              </a:ext>
            </a:extLst>
          </p:cNvPr>
          <p:cNvGraphicFramePr>
            <a:graphicFrameLocks/>
          </p:cNvGraphicFramePr>
          <p:nvPr/>
        </p:nvGraphicFramePr>
        <p:xfrm>
          <a:off x="681233" y="1465414"/>
          <a:ext cx="7649967" cy="471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81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BAB-F038-4469-AC8A-7FFFFEE3E6B0}"/>
              </a:ext>
            </a:extLst>
          </p:cNvPr>
          <p:cNvSpPr>
            <a:spLocks noGrp="1"/>
          </p:cNvSpPr>
          <p:nvPr>
            <p:ph type="title"/>
          </p:nvPr>
        </p:nvSpPr>
        <p:spPr>
          <a:xfrm>
            <a:off x="681233" y="282199"/>
            <a:ext cx="7549675" cy="1325563"/>
          </a:xfrm>
        </p:spPr>
        <p:txBody>
          <a:bodyPr vert="horz" lIns="91440" tIns="45720" rIns="91440" bIns="45720" rtlCol="0" anchor="ctr">
            <a:normAutofit/>
          </a:bodyPr>
          <a:lstStyle/>
          <a:p>
            <a:r>
              <a:rPr lang="en-US" b="1" kern="1200" dirty="0">
                <a:ea typeface="Times New Roman" charset="0"/>
                <a:cs typeface="Times New Roman" charset="0"/>
              </a:rPr>
              <a:t>Premium Credit Application Requirements</a:t>
            </a:r>
            <a:r>
              <a:rPr lang="en-US" dirty="0"/>
              <a:t>—Georgia</a:t>
            </a:r>
            <a:endParaRPr lang="en-US" b="1" kern="1200" baseline="30000" dirty="0">
              <a:ea typeface="Times New Roman" charset="0"/>
              <a:cs typeface="Times New Roman" charset="0"/>
            </a:endParaRPr>
          </a:p>
        </p:txBody>
      </p:sp>
      <p:sp>
        <p:nvSpPr>
          <p:cNvPr id="4" name="TextBox 3">
            <a:extLst>
              <a:ext uri="{FF2B5EF4-FFF2-40B4-BE49-F238E27FC236}">
                <a16:creationId xmlns:a16="http://schemas.microsoft.com/office/drawing/2014/main" id="{6883F210-92C1-46EE-BD4D-F1B7B937E66B}"/>
              </a:ext>
            </a:extLst>
          </p:cNvPr>
          <p:cNvSpPr txBox="1"/>
          <p:nvPr/>
        </p:nvSpPr>
        <p:spPr>
          <a:xfrm>
            <a:off x="553149" y="6214017"/>
            <a:ext cx="3886200" cy="504132"/>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 11 in training manual)</a:t>
            </a:r>
          </a:p>
        </p:txBody>
      </p:sp>
      <p:sp>
        <p:nvSpPr>
          <p:cNvPr id="3" name="Slide Number Placeholder 2">
            <a:extLst>
              <a:ext uri="{FF2B5EF4-FFF2-40B4-BE49-F238E27FC236}">
                <a16:creationId xmlns:a16="http://schemas.microsoft.com/office/drawing/2014/main" id="{D2E4C522-8106-4580-99FF-204A781EA474}"/>
              </a:ext>
            </a:extLst>
          </p:cNvPr>
          <p:cNvSpPr>
            <a:spLocks noGrp="1"/>
          </p:cNvSpPr>
          <p:nvPr>
            <p:ph type="sldNum" sz="quarter" idx="12"/>
          </p:nvPr>
        </p:nvSpPr>
        <p:spPr/>
        <p:txBody>
          <a:bodyPr/>
          <a:lstStyle/>
          <a:p>
            <a:fld id="{7FF3A7C6-5C97-3941-9825-D4D101D87AF9}" type="slidenum">
              <a:rPr lang="en-US" smtClean="0"/>
              <a:t>14</a:t>
            </a:fld>
            <a:endParaRPr lang="en-US"/>
          </a:p>
        </p:txBody>
      </p:sp>
      <p:sp>
        <p:nvSpPr>
          <p:cNvPr id="7" name="Rectangle: Rounded Corners 6">
            <a:hlinkClick r:id="rId2" action="ppaction://hlinksldjump"/>
            <a:extLst>
              <a:ext uri="{FF2B5EF4-FFF2-40B4-BE49-F238E27FC236}">
                <a16:creationId xmlns:a16="http://schemas.microsoft.com/office/drawing/2014/main" id="{AB3955ED-4840-462C-BB22-7DA816FD890C}"/>
              </a:ext>
            </a:extLst>
          </p:cNvPr>
          <p:cNvSpPr/>
          <p:nvPr/>
        </p:nvSpPr>
        <p:spPr>
          <a:xfrm>
            <a:off x="7846347" y="232871"/>
            <a:ext cx="1080949" cy="640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training</a:t>
            </a:r>
          </a:p>
        </p:txBody>
      </p:sp>
      <p:graphicFrame>
        <p:nvGraphicFramePr>
          <p:cNvPr id="9" name="Content Placeholder 2">
            <a:extLst>
              <a:ext uri="{FF2B5EF4-FFF2-40B4-BE49-F238E27FC236}">
                <a16:creationId xmlns:a16="http://schemas.microsoft.com/office/drawing/2014/main" id="{56EFEA49-259D-4F06-9953-8BCE2D82D8EE}"/>
              </a:ext>
            </a:extLst>
          </p:cNvPr>
          <p:cNvGraphicFramePr>
            <a:graphicFrameLocks/>
          </p:cNvGraphicFramePr>
          <p:nvPr/>
        </p:nvGraphicFramePr>
        <p:xfrm>
          <a:off x="681233" y="1465414"/>
          <a:ext cx="7649967" cy="471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4722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BAB-F038-4469-AC8A-7FFFFEE3E6B0}"/>
              </a:ext>
            </a:extLst>
          </p:cNvPr>
          <p:cNvSpPr>
            <a:spLocks noGrp="1"/>
          </p:cNvSpPr>
          <p:nvPr>
            <p:ph type="title"/>
          </p:nvPr>
        </p:nvSpPr>
        <p:spPr>
          <a:xfrm>
            <a:off x="553149" y="148881"/>
            <a:ext cx="7472763" cy="1325563"/>
          </a:xfrm>
        </p:spPr>
        <p:txBody>
          <a:bodyPr vert="horz" lIns="91440" tIns="45720" rIns="91440" bIns="45720" rtlCol="0" anchor="ctr">
            <a:normAutofit/>
          </a:bodyPr>
          <a:lstStyle/>
          <a:p>
            <a:r>
              <a:rPr lang="en-US" b="1" kern="1200" dirty="0">
                <a:ea typeface="Times New Roman" charset="0"/>
                <a:cs typeface="Times New Roman" charset="0"/>
              </a:rPr>
              <a:t>Premium Credit Application Requirements</a:t>
            </a:r>
            <a:r>
              <a:rPr lang="en-US" dirty="0"/>
              <a:t>—Kentucky</a:t>
            </a:r>
            <a:endParaRPr lang="en-US" b="1" kern="1200" baseline="30000" dirty="0">
              <a:ea typeface="Times New Roman" charset="0"/>
              <a:cs typeface="Times New Roman" charset="0"/>
            </a:endParaRPr>
          </a:p>
        </p:txBody>
      </p:sp>
      <p:sp>
        <p:nvSpPr>
          <p:cNvPr id="4" name="TextBox 3">
            <a:extLst>
              <a:ext uri="{FF2B5EF4-FFF2-40B4-BE49-F238E27FC236}">
                <a16:creationId xmlns:a16="http://schemas.microsoft.com/office/drawing/2014/main" id="{6883F210-92C1-46EE-BD4D-F1B7B937E66B}"/>
              </a:ext>
            </a:extLst>
          </p:cNvPr>
          <p:cNvSpPr txBox="1"/>
          <p:nvPr/>
        </p:nvSpPr>
        <p:spPr>
          <a:xfrm>
            <a:off x="553149" y="6214017"/>
            <a:ext cx="3886200" cy="504132"/>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 13 in training manual)</a:t>
            </a:r>
          </a:p>
        </p:txBody>
      </p:sp>
      <p:sp>
        <p:nvSpPr>
          <p:cNvPr id="3" name="Slide Number Placeholder 2">
            <a:extLst>
              <a:ext uri="{FF2B5EF4-FFF2-40B4-BE49-F238E27FC236}">
                <a16:creationId xmlns:a16="http://schemas.microsoft.com/office/drawing/2014/main" id="{D2E4C522-8106-4580-99FF-204A781EA474}"/>
              </a:ext>
            </a:extLst>
          </p:cNvPr>
          <p:cNvSpPr>
            <a:spLocks noGrp="1"/>
          </p:cNvSpPr>
          <p:nvPr>
            <p:ph type="sldNum" sz="quarter" idx="12"/>
          </p:nvPr>
        </p:nvSpPr>
        <p:spPr/>
        <p:txBody>
          <a:bodyPr/>
          <a:lstStyle/>
          <a:p>
            <a:fld id="{7FF3A7C6-5C97-3941-9825-D4D101D87AF9}" type="slidenum">
              <a:rPr lang="en-US" smtClean="0"/>
              <a:t>15</a:t>
            </a:fld>
            <a:endParaRPr lang="en-US"/>
          </a:p>
        </p:txBody>
      </p:sp>
      <p:sp>
        <p:nvSpPr>
          <p:cNvPr id="7" name="Rectangle: Rounded Corners 6">
            <a:hlinkClick r:id="rId2" action="ppaction://hlinksldjump"/>
            <a:extLst>
              <a:ext uri="{FF2B5EF4-FFF2-40B4-BE49-F238E27FC236}">
                <a16:creationId xmlns:a16="http://schemas.microsoft.com/office/drawing/2014/main" id="{A8C31532-DA31-42AE-9FE8-C294757C120E}"/>
              </a:ext>
            </a:extLst>
          </p:cNvPr>
          <p:cNvSpPr/>
          <p:nvPr/>
        </p:nvSpPr>
        <p:spPr>
          <a:xfrm>
            <a:off x="7896313" y="199483"/>
            <a:ext cx="1080949" cy="640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training</a:t>
            </a:r>
          </a:p>
        </p:txBody>
      </p:sp>
      <p:graphicFrame>
        <p:nvGraphicFramePr>
          <p:cNvPr id="9" name="Content Placeholder 2">
            <a:extLst>
              <a:ext uri="{FF2B5EF4-FFF2-40B4-BE49-F238E27FC236}">
                <a16:creationId xmlns:a16="http://schemas.microsoft.com/office/drawing/2014/main" id="{885B2BD8-A5AA-41DB-A62A-B04253FCFE0D}"/>
              </a:ext>
            </a:extLst>
          </p:cNvPr>
          <p:cNvGraphicFramePr>
            <a:graphicFrameLocks/>
          </p:cNvGraphicFramePr>
          <p:nvPr/>
        </p:nvGraphicFramePr>
        <p:xfrm>
          <a:off x="681233" y="1465414"/>
          <a:ext cx="7649967" cy="471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97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BAB-F038-4469-AC8A-7FFFFEE3E6B0}"/>
              </a:ext>
            </a:extLst>
          </p:cNvPr>
          <p:cNvSpPr>
            <a:spLocks noGrp="1"/>
          </p:cNvSpPr>
          <p:nvPr>
            <p:ph type="title"/>
          </p:nvPr>
        </p:nvSpPr>
        <p:spPr>
          <a:xfrm>
            <a:off x="628650" y="148881"/>
            <a:ext cx="7532584" cy="1325563"/>
          </a:xfrm>
        </p:spPr>
        <p:txBody>
          <a:bodyPr vert="horz" lIns="91440" tIns="45720" rIns="91440" bIns="45720" rtlCol="0" anchor="ctr">
            <a:normAutofit/>
          </a:bodyPr>
          <a:lstStyle/>
          <a:p>
            <a:r>
              <a:rPr lang="en-US" b="1" kern="1200" dirty="0">
                <a:ea typeface="Times New Roman" charset="0"/>
                <a:cs typeface="Times New Roman" charset="0"/>
              </a:rPr>
              <a:t>Premium Credit Application Requirements</a:t>
            </a:r>
            <a:r>
              <a:rPr lang="en-US" dirty="0"/>
              <a:t>—Tennessee</a:t>
            </a:r>
            <a:endParaRPr lang="en-US" b="1" kern="1200" baseline="30000" dirty="0">
              <a:ea typeface="Times New Roman" charset="0"/>
              <a:cs typeface="Times New Roman" charset="0"/>
            </a:endParaRPr>
          </a:p>
        </p:txBody>
      </p:sp>
      <p:sp>
        <p:nvSpPr>
          <p:cNvPr id="4" name="TextBox 3">
            <a:extLst>
              <a:ext uri="{FF2B5EF4-FFF2-40B4-BE49-F238E27FC236}">
                <a16:creationId xmlns:a16="http://schemas.microsoft.com/office/drawing/2014/main" id="{6883F210-92C1-46EE-BD4D-F1B7B937E66B}"/>
              </a:ext>
            </a:extLst>
          </p:cNvPr>
          <p:cNvSpPr txBox="1"/>
          <p:nvPr/>
        </p:nvSpPr>
        <p:spPr>
          <a:xfrm>
            <a:off x="553149" y="6214017"/>
            <a:ext cx="3886200" cy="504132"/>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 21 in training manual)</a:t>
            </a:r>
          </a:p>
        </p:txBody>
      </p:sp>
      <p:sp>
        <p:nvSpPr>
          <p:cNvPr id="3" name="Slide Number Placeholder 2">
            <a:extLst>
              <a:ext uri="{FF2B5EF4-FFF2-40B4-BE49-F238E27FC236}">
                <a16:creationId xmlns:a16="http://schemas.microsoft.com/office/drawing/2014/main" id="{D2E4C522-8106-4580-99FF-204A781EA474}"/>
              </a:ext>
            </a:extLst>
          </p:cNvPr>
          <p:cNvSpPr>
            <a:spLocks noGrp="1"/>
          </p:cNvSpPr>
          <p:nvPr>
            <p:ph type="sldNum" sz="quarter" idx="12"/>
          </p:nvPr>
        </p:nvSpPr>
        <p:spPr/>
        <p:txBody>
          <a:bodyPr/>
          <a:lstStyle/>
          <a:p>
            <a:fld id="{7FF3A7C6-5C97-3941-9825-D4D101D87AF9}" type="slidenum">
              <a:rPr lang="en-US" smtClean="0"/>
              <a:t>16</a:t>
            </a:fld>
            <a:endParaRPr lang="en-US"/>
          </a:p>
        </p:txBody>
      </p:sp>
      <p:sp>
        <p:nvSpPr>
          <p:cNvPr id="6" name="Rectangle: Rounded Corners 5">
            <a:hlinkClick r:id="rId2" action="ppaction://hlinksldjump"/>
            <a:extLst>
              <a:ext uri="{FF2B5EF4-FFF2-40B4-BE49-F238E27FC236}">
                <a16:creationId xmlns:a16="http://schemas.microsoft.com/office/drawing/2014/main" id="{557411C0-4923-442A-8035-DD5CA3B7C699}"/>
              </a:ext>
            </a:extLst>
          </p:cNvPr>
          <p:cNvSpPr/>
          <p:nvPr/>
        </p:nvSpPr>
        <p:spPr>
          <a:xfrm>
            <a:off x="7896313" y="174329"/>
            <a:ext cx="1080949" cy="640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training</a:t>
            </a:r>
          </a:p>
        </p:txBody>
      </p:sp>
      <p:graphicFrame>
        <p:nvGraphicFramePr>
          <p:cNvPr id="7" name="Content Placeholder 2">
            <a:extLst>
              <a:ext uri="{FF2B5EF4-FFF2-40B4-BE49-F238E27FC236}">
                <a16:creationId xmlns:a16="http://schemas.microsoft.com/office/drawing/2014/main" id="{71817CED-00EF-4D5C-8ED7-9F1131FC1FC5}"/>
              </a:ext>
            </a:extLst>
          </p:cNvPr>
          <p:cNvGraphicFramePr>
            <a:graphicFrameLocks/>
          </p:cNvGraphicFramePr>
          <p:nvPr/>
        </p:nvGraphicFramePr>
        <p:xfrm>
          <a:off x="681233" y="1465414"/>
          <a:ext cx="7649967" cy="471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5743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A504-1854-4AC2-80B5-EF96D06FE6FB}"/>
              </a:ext>
            </a:extLst>
          </p:cNvPr>
          <p:cNvSpPr>
            <a:spLocks noGrp="1"/>
          </p:cNvSpPr>
          <p:nvPr>
            <p:ph type="title"/>
          </p:nvPr>
        </p:nvSpPr>
        <p:spPr>
          <a:xfrm>
            <a:off x="549109" y="441366"/>
            <a:ext cx="7415571" cy="882941"/>
          </a:xfrm>
        </p:spPr>
        <p:txBody>
          <a:bodyPr vert="horz" lIns="91440" tIns="45720" rIns="91440" bIns="45720" rtlCol="0" anchor="b">
            <a:normAutofit fontScale="90000"/>
          </a:bodyPr>
          <a:lstStyle/>
          <a:p>
            <a:r>
              <a:rPr lang="en-US" dirty="0"/>
              <a:t>Ways to Save on </a:t>
            </a:r>
            <a:r>
              <a:rPr lang="en-US" b="1" kern="1200" dirty="0"/>
              <a:t>Workers’ Comp Costs</a:t>
            </a:r>
          </a:p>
        </p:txBody>
      </p:sp>
      <p:sp>
        <p:nvSpPr>
          <p:cNvPr id="5" name="TextBox 4">
            <a:extLst>
              <a:ext uri="{FF2B5EF4-FFF2-40B4-BE49-F238E27FC236}">
                <a16:creationId xmlns:a16="http://schemas.microsoft.com/office/drawing/2014/main" id="{1D908AEA-74EF-4B91-8280-0C7AC1DDB831}"/>
              </a:ext>
            </a:extLst>
          </p:cNvPr>
          <p:cNvSpPr txBox="1"/>
          <p:nvPr/>
        </p:nvSpPr>
        <p:spPr>
          <a:xfrm>
            <a:off x="554340" y="6163619"/>
            <a:ext cx="3257550" cy="526409"/>
          </a:xfrm>
          <a:prstGeom prst="rect">
            <a:avLst/>
          </a:prstGeom>
        </p:spPr>
        <p:txBody>
          <a:bodyPr vert="horz" lIns="91440" tIns="45720" rIns="91440" bIns="45720" rtlCol="0">
            <a:normAutofit/>
          </a:bodyPr>
          <a:lstStyle/>
          <a:p>
            <a:pPr>
              <a:spcBef>
                <a:spcPts val="1000"/>
              </a:spcBef>
            </a:pPr>
            <a:r>
              <a:rPr lang="en-US" i="1" kern="1200" dirty="0"/>
              <a:t>(Page </a:t>
            </a:r>
            <a:r>
              <a:rPr lang="en-US" i="1" dirty="0"/>
              <a:t>25</a:t>
            </a:r>
            <a:r>
              <a:rPr lang="en-US" i="1" kern="1200" dirty="0"/>
              <a:t> in training manual)</a:t>
            </a:r>
          </a:p>
        </p:txBody>
      </p:sp>
      <p:graphicFrame>
        <p:nvGraphicFramePr>
          <p:cNvPr id="13" name="Content Placeholder 2">
            <a:extLst>
              <a:ext uri="{FF2B5EF4-FFF2-40B4-BE49-F238E27FC236}">
                <a16:creationId xmlns:a16="http://schemas.microsoft.com/office/drawing/2014/main" id="{5232813A-E809-4201-9EF6-B8F7B1BB58E6}"/>
              </a:ext>
            </a:extLst>
          </p:cNvPr>
          <p:cNvGraphicFramePr>
            <a:graphicFrameLocks/>
          </p:cNvGraphicFramePr>
          <p:nvPr/>
        </p:nvGraphicFramePr>
        <p:xfrm>
          <a:off x="410523" y="1493798"/>
          <a:ext cx="8184368" cy="3718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4D9BD27-98FB-41FE-9397-31C08C23F1B9}"/>
              </a:ext>
            </a:extLst>
          </p:cNvPr>
          <p:cNvSpPr>
            <a:spLocks noGrp="1"/>
          </p:cNvSpPr>
          <p:nvPr>
            <p:ph type="sldNum" sz="quarter" idx="12"/>
          </p:nvPr>
        </p:nvSpPr>
        <p:spPr/>
        <p:txBody>
          <a:bodyPr/>
          <a:lstStyle/>
          <a:p>
            <a:fld id="{7FF3A7C6-5C97-3941-9825-D4D101D87AF9}" type="slidenum">
              <a:rPr lang="en-US" smtClean="0"/>
              <a:t>17</a:t>
            </a:fld>
            <a:endParaRPr lang="en-US"/>
          </a:p>
        </p:txBody>
      </p:sp>
    </p:spTree>
    <p:extLst>
      <p:ext uri="{BB962C8B-B14F-4D97-AF65-F5344CB8AC3E}">
        <p14:creationId xmlns:p14="http://schemas.microsoft.com/office/powerpoint/2010/main" val="199609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0879D-10B8-4118-8BAD-639A5697A6CB}"/>
              </a:ext>
            </a:extLst>
          </p:cNvPr>
          <p:cNvSpPr>
            <a:spLocks noGrp="1"/>
          </p:cNvSpPr>
          <p:nvPr>
            <p:ph type="title"/>
          </p:nvPr>
        </p:nvSpPr>
        <p:spPr>
          <a:xfrm>
            <a:off x="563495" y="168674"/>
            <a:ext cx="8017009" cy="912181"/>
          </a:xfrm>
        </p:spPr>
        <p:txBody>
          <a:bodyPr vert="horz" lIns="91440" tIns="45720" rIns="91440" bIns="45720" rtlCol="0" anchor="b">
            <a:normAutofit/>
          </a:bodyPr>
          <a:lstStyle/>
          <a:p>
            <a:r>
              <a:rPr lang="en-US" b="1" kern="1200" dirty="0">
                <a:ea typeface="Times New Roman" charset="0"/>
                <a:cs typeface="Times New Roman" charset="0"/>
              </a:rPr>
              <a:t>Frequently Asked Questions</a:t>
            </a:r>
          </a:p>
        </p:txBody>
      </p:sp>
      <p:sp>
        <p:nvSpPr>
          <p:cNvPr id="4" name="TextBox 3">
            <a:extLst>
              <a:ext uri="{FF2B5EF4-FFF2-40B4-BE49-F238E27FC236}">
                <a16:creationId xmlns:a16="http://schemas.microsoft.com/office/drawing/2014/main" id="{8C06616B-D438-48CA-961C-6D76A4861AF7}"/>
              </a:ext>
            </a:extLst>
          </p:cNvPr>
          <p:cNvSpPr txBox="1"/>
          <p:nvPr/>
        </p:nvSpPr>
        <p:spPr>
          <a:xfrm>
            <a:off x="563495" y="6197834"/>
            <a:ext cx="3595930" cy="506875"/>
          </a:xfrm>
          <a:prstGeom prst="rect">
            <a:avLst/>
          </a:prstGeom>
        </p:spPr>
        <p:txBody>
          <a:bodyPr vert="horz" lIns="91440" tIns="45720" rIns="91440" bIns="45720" rtlCol="0">
            <a:noAutofit/>
          </a:bodyPr>
          <a:lstStyle/>
          <a:p>
            <a:pPr>
              <a:lnSpc>
                <a:spcPct val="90000"/>
              </a:lnSpc>
              <a:spcBef>
                <a:spcPts val="1000"/>
              </a:spcBef>
            </a:pPr>
            <a:r>
              <a:rPr lang="en-US" i="1" kern="1200" dirty="0">
                <a:latin typeface="Arial" charset="0"/>
                <a:ea typeface="Arial" charset="0"/>
                <a:cs typeface="Arial" charset="0"/>
              </a:rPr>
              <a:t>(Pages </a:t>
            </a:r>
            <a:r>
              <a:rPr lang="en-US" i="1" dirty="0">
                <a:latin typeface="Arial" charset="0"/>
                <a:ea typeface="Arial" charset="0"/>
                <a:cs typeface="Arial" charset="0"/>
              </a:rPr>
              <a:t>25–26</a:t>
            </a:r>
            <a:r>
              <a:rPr lang="en-US" i="1" kern="1200" dirty="0">
                <a:latin typeface="Arial" charset="0"/>
                <a:ea typeface="Arial" charset="0"/>
                <a:cs typeface="Arial" charset="0"/>
              </a:rPr>
              <a:t> in training manual)</a:t>
            </a:r>
          </a:p>
        </p:txBody>
      </p:sp>
      <p:graphicFrame>
        <p:nvGraphicFramePr>
          <p:cNvPr id="6" name="Content Placeholder 2">
            <a:extLst>
              <a:ext uri="{FF2B5EF4-FFF2-40B4-BE49-F238E27FC236}">
                <a16:creationId xmlns:a16="http://schemas.microsoft.com/office/drawing/2014/main" id="{B17114CA-2E6D-452C-81B5-B0D1EF1D5B26}"/>
              </a:ext>
            </a:extLst>
          </p:cNvPr>
          <p:cNvGraphicFramePr>
            <a:graphicFrameLocks noGrp="1"/>
          </p:cNvGraphicFramePr>
          <p:nvPr>
            <p:ph idx="1"/>
          </p:nvPr>
        </p:nvGraphicFramePr>
        <p:xfrm>
          <a:off x="878972" y="1376573"/>
          <a:ext cx="6176362" cy="4661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7E41311-B392-455B-A4ED-ADD6864E8B7F}"/>
              </a:ext>
            </a:extLst>
          </p:cNvPr>
          <p:cNvSpPr>
            <a:spLocks noGrp="1"/>
          </p:cNvSpPr>
          <p:nvPr>
            <p:ph type="sldNum" sz="quarter" idx="12"/>
          </p:nvPr>
        </p:nvSpPr>
        <p:spPr/>
        <p:txBody>
          <a:bodyPr/>
          <a:lstStyle/>
          <a:p>
            <a:fld id="{7FF3A7C6-5C97-3941-9825-D4D101D87AF9}" type="slidenum">
              <a:rPr lang="en-US" smtClean="0"/>
              <a:t>18</a:t>
            </a:fld>
            <a:endParaRPr lang="en-US"/>
          </a:p>
        </p:txBody>
      </p:sp>
    </p:spTree>
    <p:extLst>
      <p:ext uri="{BB962C8B-B14F-4D97-AF65-F5344CB8AC3E}">
        <p14:creationId xmlns:p14="http://schemas.microsoft.com/office/powerpoint/2010/main" val="327738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0879D-10B8-4118-8BAD-639A5697A6CB}"/>
              </a:ext>
            </a:extLst>
          </p:cNvPr>
          <p:cNvSpPr>
            <a:spLocks noGrp="1"/>
          </p:cNvSpPr>
          <p:nvPr>
            <p:ph type="title"/>
          </p:nvPr>
        </p:nvSpPr>
        <p:spPr>
          <a:xfrm>
            <a:off x="628650" y="294743"/>
            <a:ext cx="7886700" cy="1325563"/>
          </a:xfrm>
        </p:spPr>
        <p:txBody>
          <a:bodyPr vert="horz" lIns="91440" tIns="45720" rIns="91440" bIns="45720" rtlCol="0" anchor="ctr">
            <a:normAutofit/>
          </a:bodyPr>
          <a:lstStyle/>
          <a:p>
            <a:r>
              <a:rPr lang="en-US" b="1" kern="1200" dirty="0">
                <a:ea typeface="Times New Roman" charset="0"/>
                <a:cs typeface="Times New Roman" charset="0"/>
              </a:rPr>
              <a:t>Frequently Asked Questions (Continued)</a:t>
            </a:r>
          </a:p>
        </p:txBody>
      </p:sp>
      <p:sp>
        <p:nvSpPr>
          <p:cNvPr id="4" name="TextBox 3">
            <a:extLst>
              <a:ext uri="{FF2B5EF4-FFF2-40B4-BE49-F238E27FC236}">
                <a16:creationId xmlns:a16="http://schemas.microsoft.com/office/drawing/2014/main" id="{B7AF6AE3-DA31-4686-9412-E3F87C6FB83B}"/>
              </a:ext>
            </a:extLst>
          </p:cNvPr>
          <p:cNvSpPr txBox="1"/>
          <p:nvPr/>
        </p:nvSpPr>
        <p:spPr>
          <a:xfrm>
            <a:off x="463024" y="6213183"/>
            <a:ext cx="3886200" cy="468621"/>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(Pages 26–27 in training manual)</a:t>
            </a:r>
          </a:p>
        </p:txBody>
      </p:sp>
      <p:graphicFrame>
        <p:nvGraphicFramePr>
          <p:cNvPr id="6" name="Content Placeholder 2">
            <a:extLst>
              <a:ext uri="{FF2B5EF4-FFF2-40B4-BE49-F238E27FC236}">
                <a16:creationId xmlns:a16="http://schemas.microsoft.com/office/drawing/2014/main" id="{A55D8B8A-B99A-402B-B07E-ECC21D90E8D1}"/>
              </a:ext>
            </a:extLst>
          </p:cNvPr>
          <p:cNvGraphicFramePr>
            <a:graphicFrameLocks noGrp="1"/>
          </p:cNvGraphicFramePr>
          <p:nvPr>
            <p:ph sz="half" idx="1"/>
          </p:nvPr>
        </p:nvGraphicFramePr>
        <p:xfrm>
          <a:off x="981645" y="1479112"/>
          <a:ext cx="6365701" cy="4458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BE3270B-9560-4A1C-B851-2681711E8C95}"/>
              </a:ext>
            </a:extLst>
          </p:cNvPr>
          <p:cNvSpPr>
            <a:spLocks noGrp="1"/>
          </p:cNvSpPr>
          <p:nvPr>
            <p:ph type="sldNum" sz="quarter" idx="12"/>
          </p:nvPr>
        </p:nvSpPr>
        <p:spPr/>
        <p:txBody>
          <a:bodyPr/>
          <a:lstStyle/>
          <a:p>
            <a:fld id="{7FF3A7C6-5C97-3941-9825-D4D101D87AF9}" type="slidenum">
              <a:rPr lang="en-US" smtClean="0"/>
              <a:t>19</a:t>
            </a:fld>
            <a:endParaRPr lang="en-US"/>
          </a:p>
        </p:txBody>
      </p:sp>
    </p:spTree>
    <p:extLst>
      <p:ext uri="{BB962C8B-B14F-4D97-AF65-F5344CB8AC3E}">
        <p14:creationId xmlns:p14="http://schemas.microsoft.com/office/powerpoint/2010/main" val="2517217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BE3D-BDDE-4536-9E17-38EC037B5758}"/>
              </a:ext>
            </a:extLst>
          </p:cNvPr>
          <p:cNvSpPr>
            <a:spLocks noGrp="1"/>
          </p:cNvSpPr>
          <p:nvPr>
            <p:ph type="title"/>
          </p:nvPr>
        </p:nvSpPr>
        <p:spPr>
          <a:xfrm>
            <a:off x="646618" y="322361"/>
            <a:ext cx="5183730" cy="939104"/>
          </a:xfrm>
        </p:spPr>
        <p:txBody>
          <a:bodyPr anchor="b">
            <a:normAutofit/>
          </a:bodyPr>
          <a:lstStyle/>
          <a:p>
            <a:r>
              <a:rPr lang="en-US" dirty="0"/>
              <a:t>Learning Objectives</a:t>
            </a:r>
          </a:p>
        </p:txBody>
      </p:sp>
      <p:sp>
        <p:nvSpPr>
          <p:cNvPr id="4" name="Slide Number Placeholder 3">
            <a:extLst>
              <a:ext uri="{FF2B5EF4-FFF2-40B4-BE49-F238E27FC236}">
                <a16:creationId xmlns:a16="http://schemas.microsoft.com/office/drawing/2014/main" id="{3C930BFF-3F9D-421C-BCF6-88C7B490C4E0}"/>
              </a:ext>
            </a:extLst>
          </p:cNvPr>
          <p:cNvSpPr>
            <a:spLocks noGrp="1"/>
          </p:cNvSpPr>
          <p:nvPr>
            <p:ph type="sldNum" sz="quarter" idx="12"/>
          </p:nvPr>
        </p:nvSpPr>
        <p:spPr>
          <a:xfrm>
            <a:off x="6919863" y="6522147"/>
            <a:ext cx="2057400" cy="365125"/>
          </a:xfrm>
        </p:spPr>
        <p:txBody>
          <a:bodyPr anchor="ctr">
            <a:normAutofit/>
          </a:bodyPr>
          <a:lstStyle/>
          <a:p>
            <a:pPr>
              <a:spcAft>
                <a:spcPts val="600"/>
              </a:spcAft>
            </a:pPr>
            <a:fld id="{7FF3A7C6-5C97-3941-9825-D4D101D87AF9}" type="slidenum">
              <a:rPr lang="en-US" smtClean="0"/>
              <a:pPr>
                <a:spcAft>
                  <a:spcPts val="600"/>
                </a:spcAft>
              </a:pPr>
              <a:t>2</a:t>
            </a:fld>
            <a:endParaRPr lang="en-US"/>
          </a:p>
        </p:txBody>
      </p:sp>
      <p:graphicFrame>
        <p:nvGraphicFramePr>
          <p:cNvPr id="8" name="Content Placeholder 2">
            <a:extLst>
              <a:ext uri="{FF2B5EF4-FFF2-40B4-BE49-F238E27FC236}">
                <a16:creationId xmlns:a16="http://schemas.microsoft.com/office/drawing/2014/main" id="{8FD7A6B8-093D-40E1-85B5-C4A194705EE4}"/>
              </a:ext>
            </a:extLst>
          </p:cNvPr>
          <p:cNvGraphicFramePr>
            <a:graphicFrameLocks noGrp="1"/>
          </p:cNvGraphicFramePr>
          <p:nvPr>
            <p:ph idx="1"/>
          </p:nvPr>
        </p:nvGraphicFramePr>
        <p:xfrm>
          <a:off x="801433" y="1676027"/>
          <a:ext cx="7468753" cy="2814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9E4954C-0C00-4399-B9DD-A9711623AC69}"/>
              </a:ext>
            </a:extLst>
          </p:cNvPr>
          <p:cNvSpPr txBox="1"/>
          <p:nvPr/>
        </p:nvSpPr>
        <p:spPr>
          <a:xfrm>
            <a:off x="738543" y="4834744"/>
            <a:ext cx="7918815" cy="1741311"/>
          </a:xfrm>
          <a:prstGeom prst="rect">
            <a:avLst/>
          </a:prstGeom>
          <a:noFill/>
        </p:spPr>
        <p:txBody>
          <a:bodyPr wrap="square">
            <a:spAutoFit/>
          </a:bodyPr>
          <a:lstStyle/>
          <a:p>
            <a:pPr marL="0" marR="0">
              <a:lnSpc>
                <a:spcPct val="115000"/>
              </a:lnSpc>
              <a:spcBef>
                <a:spcPts val="0"/>
              </a:spcBef>
              <a:spcAft>
                <a:spcPts val="0"/>
              </a:spcAft>
            </a:pPr>
            <a:r>
              <a:rPr lang="en-US" sz="1000" b="1" kern="1200" dirty="0">
                <a:effectLst/>
                <a:ea typeface="Times New Roman" panose="02020603050405020304" pitchFamily="18" charset="0"/>
                <a:cs typeface="Times New Roman" panose="02020603050405020304" pitchFamily="18" charset="0"/>
              </a:rPr>
              <a:t>Disclaimer</a:t>
            </a:r>
          </a:p>
          <a:p>
            <a:pPr>
              <a:lnSpc>
                <a:spcPct val="115000"/>
              </a:lnSpc>
            </a:pPr>
            <a:r>
              <a:rPr lang="en-US" sz="1000" dirty="0">
                <a:solidFill>
                  <a:srgbClr val="000000"/>
                </a:solidFill>
                <a:effectLst/>
                <a:ea typeface="Calibri" panose="020F0502020204030204" pitchFamily="34" charset="0"/>
                <a:cs typeface="Times New Roman" panose="02020603050405020304" pitchFamily="18" charset="0"/>
              </a:rPr>
              <a:t>The information presented in this publication is intended to provide guidance and is not intended as a legal interpretation of any federal, state or local laws, rules or regulations applicable to your business. The loss prevention information provided is intended only to assist policyholders of Summit managed insurers in the management of potential loss producing conditions involving their premises and/or operations based on generally accepted safe practices. In providing such information, Summit Consulting LLC does not warrant that all potential hazards or conditions have been evaluated or can be controlled. It is not intended as an offer to write insurance for such conditions or exposures. The liability of Summit Consulting LLC and its managed insurers is limited to the terms, limits and conditions of the insurance policies underwritten by any of them.</a:t>
            </a:r>
            <a:endParaRPr lang="en-US" sz="10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8433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559D-DB75-45B9-80A1-89B5F61DB458}"/>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E75BA99F-25A2-45C1-B1DE-2606A804875F}"/>
              </a:ext>
            </a:extLst>
          </p:cNvPr>
          <p:cNvSpPr>
            <a:spLocks noGrp="1"/>
          </p:cNvSpPr>
          <p:nvPr>
            <p:ph idx="1"/>
          </p:nvPr>
        </p:nvSpPr>
        <p:spPr>
          <a:xfrm>
            <a:off x="2325188" y="1848141"/>
            <a:ext cx="6190162" cy="4351338"/>
          </a:xfrm>
        </p:spPr>
        <p:txBody>
          <a:bodyPr>
            <a:normAutofit/>
          </a:bodyPr>
          <a:lstStyle/>
          <a:p>
            <a:pPr marL="0" indent="0">
              <a:buNone/>
            </a:pPr>
            <a:r>
              <a:rPr lang="en-US" dirty="0">
                <a:solidFill>
                  <a:srgbClr val="000000"/>
                </a:solidFill>
                <a:latin typeface="Calibri" panose="020F0502020204030204" pitchFamily="34" charset="0"/>
                <a:ea typeface="Calibri" panose="020F0502020204030204" pitchFamily="34" charset="0"/>
              </a:rPr>
              <a:t>Email your questions or a request for one of our representatives to contact you to </a:t>
            </a:r>
            <a:r>
              <a:rPr lang="en-US" dirty="0">
                <a:solidFill>
                  <a:srgbClr val="000000"/>
                </a:solidFill>
                <a:latin typeface="Calibri" panose="020F0502020204030204" pitchFamily="34" charset="0"/>
                <a:ea typeface="Calibri" panose="020F0502020204030204" pitchFamily="34" charset="0"/>
                <a:hlinkClick r:id="rId2"/>
              </a:rPr>
              <a:t>dfwspcreditadmin@summitholdings.com</a:t>
            </a:r>
            <a:endParaRPr lang="en-US" dirty="0"/>
          </a:p>
        </p:txBody>
      </p:sp>
      <p:sp>
        <p:nvSpPr>
          <p:cNvPr id="4" name="Slide Number Placeholder 3">
            <a:extLst>
              <a:ext uri="{FF2B5EF4-FFF2-40B4-BE49-F238E27FC236}">
                <a16:creationId xmlns:a16="http://schemas.microsoft.com/office/drawing/2014/main" id="{294EE1F7-B84F-43D8-801D-58E4E4EA907D}"/>
              </a:ext>
            </a:extLst>
          </p:cNvPr>
          <p:cNvSpPr>
            <a:spLocks noGrp="1"/>
          </p:cNvSpPr>
          <p:nvPr>
            <p:ph type="sldNum" sz="quarter" idx="12"/>
          </p:nvPr>
        </p:nvSpPr>
        <p:spPr/>
        <p:txBody>
          <a:bodyPr/>
          <a:lstStyle/>
          <a:p>
            <a:fld id="{7FF3A7C6-5C97-3941-9825-D4D101D87AF9}" type="slidenum">
              <a:rPr lang="en-US" smtClean="0"/>
              <a:t>20</a:t>
            </a:fld>
            <a:endParaRPr lang="en-US"/>
          </a:p>
        </p:txBody>
      </p:sp>
      <p:sp>
        <p:nvSpPr>
          <p:cNvPr id="5" name="Rectangle: Diagonal Corners Rounded 4">
            <a:extLst>
              <a:ext uri="{FF2B5EF4-FFF2-40B4-BE49-F238E27FC236}">
                <a16:creationId xmlns:a16="http://schemas.microsoft.com/office/drawing/2014/main" id="{A12FCDC6-A1A1-4871-9E6D-2BBB2DC42FF6}"/>
              </a:ext>
            </a:extLst>
          </p:cNvPr>
          <p:cNvSpPr/>
          <p:nvPr/>
        </p:nvSpPr>
        <p:spPr>
          <a:xfrm>
            <a:off x="917439" y="1848141"/>
            <a:ext cx="1132312" cy="1132312"/>
          </a:xfrm>
          <a:prstGeom prst="round2DiagRect">
            <a:avLst>
              <a:gd name="adj1" fmla="val 35437"/>
              <a:gd name="adj2" fmla="val 0"/>
            </a:avLst>
          </a:prstGeom>
          <a:solidFill>
            <a:srgbClr val="004677"/>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Email with solid fill">
            <a:extLst>
              <a:ext uri="{FF2B5EF4-FFF2-40B4-BE49-F238E27FC236}">
                <a16:creationId xmlns:a16="http://schemas.microsoft.com/office/drawing/2014/main" id="{A7580A43-D26A-45C0-A97D-ECF400488657}"/>
              </a:ext>
            </a:extLst>
          </p:cNvPr>
          <p:cNvSpPr/>
          <p:nvPr/>
        </p:nvSpPr>
        <p:spPr>
          <a:xfrm>
            <a:off x="1107155" y="2000827"/>
            <a:ext cx="649687" cy="649687"/>
          </a:xfrm>
          <a:prstGeom prst="rect">
            <a:avLst/>
          </a:prstGeom>
          <a: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53DF6FF5-8DEE-4E48-BADA-AAA74E2AA5EF}"/>
              </a:ext>
            </a:extLst>
          </p:cNvPr>
          <p:cNvSpPr txBox="1"/>
          <p:nvPr/>
        </p:nvSpPr>
        <p:spPr>
          <a:xfrm>
            <a:off x="2325188" y="4287344"/>
            <a:ext cx="6386946" cy="369332"/>
          </a:xfrm>
          <a:prstGeom prst="rect">
            <a:avLst/>
          </a:prstGeom>
          <a:noFill/>
        </p:spPr>
        <p:txBody>
          <a:bodyPr wrap="square">
            <a:spAutoFit/>
          </a:bodyPr>
          <a:lstStyle/>
          <a:p>
            <a:pPr lvl="0">
              <a:lnSpc>
                <a:spcPct val="100000"/>
              </a:lnSpc>
              <a:defRPr cap="all"/>
            </a:pPr>
            <a:r>
              <a:rPr lang="en-US" dirty="0"/>
              <a:t>C</a:t>
            </a:r>
            <a:r>
              <a:rPr lang="en-US" sz="1800" cap="none" dirty="0"/>
              <a:t>ontact us by phone at 1-800-282-7648</a:t>
            </a:r>
          </a:p>
        </p:txBody>
      </p:sp>
      <p:sp>
        <p:nvSpPr>
          <p:cNvPr id="9" name="Rectangle: Diagonal Corners Rounded 8">
            <a:extLst>
              <a:ext uri="{FF2B5EF4-FFF2-40B4-BE49-F238E27FC236}">
                <a16:creationId xmlns:a16="http://schemas.microsoft.com/office/drawing/2014/main" id="{CC4C9183-34D1-4685-AA0A-BF462C987127}"/>
              </a:ext>
            </a:extLst>
          </p:cNvPr>
          <p:cNvSpPr/>
          <p:nvPr/>
        </p:nvSpPr>
        <p:spPr>
          <a:xfrm>
            <a:off x="947081" y="3912173"/>
            <a:ext cx="1132312" cy="1132312"/>
          </a:xfrm>
          <a:prstGeom prst="round2DiagRect">
            <a:avLst>
              <a:gd name="adj1" fmla="val 29727"/>
              <a:gd name="adj2" fmla="val 0"/>
            </a:avLst>
          </a:prstGeom>
          <a:solidFill>
            <a:srgbClr val="004677"/>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Receiver">
            <a:extLst>
              <a:ext uri="{FF2B5EF4-FFF2-40B4-BE49-F238E27FC236}">
                <a16:creationId xmlns:a16="http://schemas.microsoft.com/office/drawing/2014/main" id="{18EC5FD0-7825-415A-B7F6-87478EBBB491}"/>
              </a:ext>
            </a:extLst>
          </p:cNvPr>
          <p:cNvSpPr/>
          <p:nvPr/>
        </p:nvSpPr>
        <p:spPr>
          <a:xfrm>
            <a:off x="1223069" y="4147167"/>
            <a:ext cx="649687" cy="649687"/>
          </a:xfrm>
          <a:prstGeom prst="rect">
            <a:avLst/>
          </a:prstGeom>
          <a: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41C91FC2-3968-49BD-99AA-3120F8FDC7EE}"/>
              </a:ext>
            </a:extLst>
          </p:cNvPr>
          <p:cNvSpPr txBox="1"/>
          <p:nvPr/>
        </p:nvSpPr>
        <p:spPr>
          <a:xfrm>
            <a:off x="546914" y="6236088"/>
            <a:ext cx="3886200" cy="468621"/>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 28 in training manual)</a:t>
            </a:r>
          </a:p>
        </p:txBody>
      </p:sp>
    </p:spTree>
    <p:extLst>
      <p:ext uri="{BB962C8B-B14F-4D97-AF65-F5344CB8AC3E}">
        <p14:creationId xmlns:p14="http://schemas.microsoft.com/office/powerpoint/2010/main" val="80735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30AA-1C20-4A1B-A259-B8CFE41D9D59}"/>
              </a:ext>
            </a:extLst>
          </p:cNvPr>
          <p:cNvSpPr>
            <a:spLocks noGrp="1"/>
          </p:cNvSpPr>
          <p:nvPr>
            <p:ph type="title"/>
          </p:nvPr>
        </p:nvSpPr>
        <p:spPr>
          <a:xfrm>
            <a:off x="738898" y="183717"/>
            <a:ext cx="7886700" cy="994095"/>
          </a:xfrm>
        </p:spPr>
        <p:txBody>
          <a:bodyPr vert="horz" lIns="91440" tIns="45720" rIns="91440" bIns="45720" rtlCol="0" anchor="b">
            <a:normAutofit/>
          </a:bodyPr>
          <a:lstStyle/>
          <a:p>
            <a:r>
              <a:rPr lang="en-US" b="1" kern="1200" dirty="0">
                <a:ea typeface="Times New Roman" charset="0"/>
                <a:cs typeface="Times New Roman" charset="0"/>
              </a:rPr>
              <a:t>Summary</a:t>
            </a:r>
          </a:p>
        </p:txBody>
      </p:sp>
      <p:sp>
        <p:nvSpPr>
          <p:cNvPr id="3" name="Content Placeholder 2">
            <a:extLst>
              <a:ext uri="{FF2B5EF4-FFF2-40B4-BE49-F238E27FC236}">
                <a16:creationId xmlns:a16="http://schemas.microsoft.com/office/drawing/2014/main" id="{A5CD6636-0538-4AF9-A972-DA1E869D0F36}"/>
              </a:ext>
            </a:extLst>
          </p:cNvPr>
          <p:cNvSpPr>
            <a:spLocks noGrp="1"/>
          </p:cNvSpPr>
          <p:nvPr>
            <p:ph idx="1"/>
          </p:nvPr>
        </p:nvSpPr>
        <p:spPr>
          <a:xfrm>
            <a:off x="738898" y="1533089"/>
            <a:ext cx="7777643" cy="4873625"/>
          </a:xfrm>
        </p:spPr>
        <p:txBody>
          <a:bodyPr vert="horz" lIns="91440" tIns="45720" rIns="91440" bIns="45720" rtlCol="0">
            <a:normAutofit/>
          </a:bodyPr>
          <a:lstStyle/>
          <a:p>
            <a:pPr marL="0" marR="0" indent="0">
              <a:spcBef>
                <a:spcPts val="0"/>
              </a:spcBef>
              <a:spcAft>
                <a:spcPts val="800"/>
              </a:spcAft>
              <a:buNone/>
            </a:pPr>
            <a:r>
              <a:rPr lang="en-US" sz="2200" dirty="0">
                <a:effectLst/>
              </a:rPr>
              <a:t>Having a deeper understanding of the drug-free workplace program and premium credit can help:</a:t>
            </a:r>
          </a:p>
          <a:p>
            <a:pPr marL="342900" marR="0" lvl="0">
              <a:spcBef>
                <a:spcPts val="1200"/>
              </a:spcBef>
              <a:spcAft>
                <a:spcPts val="0"/>
              </a:spcAft>
              <a:buClr>
                <a:srgbClr val="000000"/>
              </a:buClr>
            </a:pPr>
            <a:r>
              <a:rPr lang="en-US" sz="2200" dirty="0">
                <a:effectLst/>
              </a:rPr>
              <a:t>Understand the advantages of implementing a drug-free workplace program.</a:t>
            </a:r>
          </a:p>
          <a:p>
            <a:pPr marL="342900" marR="0" lvl="0">
              <a:spcBef>
                <a:spcPts val="1200"/>
              </a:spcBef>
              <a:spcAft>
                <a:spcPts val="0"/>
              </a:spcAft>
              <a:buClr>
                <a:srgbClr val="000000"/>
              </a:buClr>
            </a:pPr>
            <a:r>
              <a:rPr lang="en-US" sz="2200" dirty="0">
                <a:effectLst/>
              </a:rPr>
              <a:t>Discover the cost savings associated with a drug-free workplace program.</a:t>
            </a:r>
          </a:p>
          <a:p>
            <a:pPr marL="342900" marR="0" lvl="0">
              <a:spcBef>
                <a:spcPts val="1200"/>
              </a:spcBef>
              <a:spcAft>
                <a:spcPts val="0"/>
              </a:spcAft>
              <a:buClr>
                <a:srgbClr val="000000"/>
              </a:buClr>
            </a:pPr>
            <a:r>
              <a:rPr lang="en-US" sz="2200" dirty="0">
                <a:effectLst/>
              </a:rPr>
              <a:t>Identify the application guidelines and program maintenance requirements.</a:t>
            </a:r>
          </a:p>
          <a:p>
            <a:pPr marL="0" marR="0">
              <a:spcBef>
                <a:spcPts val="0"/>
              </a:spcBef>
              <a:spcAft>
                <a:spcPts val="0"/>
              </a:spcAft>
            </a:pPr>
            <a:endParaRPr lang="en-US" sz="2200" dirty="0">
              <a:effectLst/>
            </a:endParaRPr>
          </a:p>
        </p:txBody>
      </p:sp>
      <p:sp>
        <p:nvSpPr>
          <p:cNvPr id="7" name="TextBox 6">
            <a:extLst>
              <a:ext uri="{FF2B5EF4-FFF2-40B4-BE49-F238E27FC236}">
                <a16:creationId xmlns:a16="http://schemas.microsoft.com/office/drawing/2014/main" id="{C73EBBAB-F7FE-4DC9-AA70-8641DE319BF1}"/>
              </a:ext>
            </a:extLst>
          </p:cNvPr>
          <p:cNvSpPr txBox="1"/>
          <p:nvPr/>
        </p:nvSpPr>
        <p:spPr>
          <a:xfrm>
            <a:off x="629841" y="6201117"/>
            <a:ext cx="3257550" cy="399366"/>
          </a:xfrm>
          <a:prstGeom prst="rect">
            <a:avLst/>
          </a:prstGeom>
        </p:spPr>
        <p:txBody>
          <a:bodyPr vert="horz" lIns="91440" tIns="45720" rIns="91440" bIns="45720" rtlCol="0">
            <a:noAutofit/>
          </a:bodyPr>
          <a:lstStyle/>
          <a:p>
            <a:pPr>
              <a:lnSpc>
                <a:spcPct val="90000"/>
              </a:lnSpc>
              <a:spcBef>
                <a:spcPts val="1000"/>
              </a:spcBef>
            </a:pPr>
            <a:r>
              <a:rPr lang="en-US" i="1" kern="1200" dirty="0">
                <a:latin typeface="Arial" charset="0"/>
                <a:ea typeface="Arial" charset="0"/>
                <a:cs typeface="Arial" charset="0"/>
              </a:rPr>
              <a:t>(Page 29 in training manual)</a:t>
            </a:r>
          </a:p>
        </p:txBody>
      </p:sp>
      <p:sp>
        <p:nvSpPr>
          <p:cNvPr id="4" name="Slide Number Placeholder 3">
            <a:extLst>
              <a:ext uri="{FF2B5EF4-FFF2-40B4-BE49-F238E27FC236}">
                <a16:creationId xmlns:a16="http://schemas.microsoft.com/office/drawing/2014/main" id="{CAB7D2E3-3FBA-4B07-87DD-566E35FE845F}"/>
              </a:ext>
            </a:extLst>
          </p:cNvPr>
          <p:cNvSpPr>
            <a:spLocks noGrp="1"/>
          </p:cNvSpPr>
          <p:nvPr>
            <p:ph type="sldNum" sz="quarter" idx="12"/>
          </p:nvPr>
        </p:nvSpPr>
        <p:spPr>
          <a:xfrm>
            <a:off x="6919863" y="6522147"/>
            <a:ext cx="2057400" cy="365125"/>
          </a:xfrm>
        </p:spPr>
        <p:txBody>
          <a:bodyPr vert="horz" lIns="91440" tIns="45720" rIns="91440" bIns="45720" rtlCol="0" anchor="ctr">
            <a:normAutofit/>
          </a:bodyPr>
          <a:lstStyle/>
          <a:p>
            <a:pPr>
              <a:spcAft>
                <a:spcPts val="600"/>
              </a:spcAft>
            </a:pPr>
            <a:fld id="{7FF3A7C6-5C97-3941-9825-D4D101D87AF9}" type="slidenum">
              <a:rPr lang="en-US" smtClean="0"/>
              <a:pPr>
                <a:spcAft>
                  <a:spcPts val="600"/>
                </a:spcAft>
              </a:pPr>
              <a:t>21</a:t>
            </a:fld>
            <a:endParaRPr lang="en-US"/>
          </a:p>
        </p:txBody>
      </p:sp>
    </p:spTree>
    <p:extLst>
      <p:ext uri="{BB962C8B-B14F-4D97-AF65-F5344CB8AC3E}">
        <p14:creationId xmlns:p14="http://schemas.microsoft.com/office/powerpoint/2010/main" val="135838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995629-1F75-4A4E-9510-99F0561A5707}"/>
              </a:ext>
            </a:extLst>
          </p:cNvPr>
          <p:cNvPicPr>
            <a:picLocks noGrp="1" noChangeAspect="1"/>
          </p:cNvPicPr>
          <p:nvPr>
            <p:ph idx="1"/>
          </p:nvPr>
        </p:nvPicPr>
        <p:blipFill>
          <a:blip r:embed="rId2"/>
          <a:srcRect/>
          <a:stretch/>
        </p:blipFill>
        <p:spPr>
          <a:xfrm>
            <a:off x="2282096" y="2102995"/>
            <a:ext cx="4717260" cy="2652009"/>
          </a:xfrm>
        </p:spPr>
      </p:pic>
      <p:sp>
        <p:nvSpPr>
          <p:cNvPr id="7" name="TextBox 6">
            <a:extLst>
              <a:ext uri="{FF2B5EF4-FFF2-40B4-BE49-F238E27FC236}">
                <a16:creationId xmlns:a16="http://schemas.microsoft.com/office/drawing/2014/main" id="{421C1D64-B907-47BE-AE66-F74F4222E2E1}"/>
              </a:ext>
            </a:extLst>
          </p:cNvPr>
          <p:cNvSpPr txBox="1"/>
          <p:nvPr/>
        </p:nvSpPr>
        <p:spPr>
          <a:xfrm>
            <a:off x="281354" y="6277560"/>
            <a:ext cx="8238392" cy="215444"/>
          </a:xfrm>
          <a:prstGeom prst="rect">
            <a:avLst/>
          </a:prstGeom>
          <a:noFill/>
        </p:spPr>
        <p:txBody>
          <a:bodyPr wrap="square" rtlCol="0">
            <a:spAutoFit/>
          </a:bodyPr>
          <a:lstStyle/>
          <a:p>
            <a:r>
              <a:rPr lang="en-US" sz="800" dirty="0" smtClean="0"/>
              <a:t>SLCS0753 11/24 </a:t>
            </a:r>
            <a:r>
              <a:rPr lang="en-US" sz="800" dirty="0"/>
              <a:t>(24-243) ©2024 Summit Consulting LLC (DBA Summit. </a:t>
            </a:r>
            <a:r>
              <a:rPr lang="en-US" sz="800" i="1" dirty="0"/>
              <a:t>Know</a:t>
            </a:r>
            <a:r>
              <a:rPr lang="en-US" sz="800" dirty="0"/>
              <a:t> the people who know workers’ comp. LLC), PO Box 988, Lakeland, FL 33802. All rights reserved.</a:t>
            </a:r>
          </a:p>
        </p:txBody>
      </p:sp>
      <p:sp>
        <p:nvSpPr>
          <p:cNvPr id="3" name="TextBox 2">
            <a:extLst>
              <a:ext uri="{FF2B5EF4-FFF2-40B4-BE49-F238E27FC236}">
                <a16:creationId xmlns:a16="http://schemas.microsoft.com/office/drawing/2014/main" id="{BE71B954-13BB-4380-93DB-A36B7D8CA2E0}"/>
              </a:ext>
            </a:extLst>
          </p:cNvPr>
          <p:cNvSpPr txBox="1"/>
          <p:nvPr/>
        </p:nvSpPr>
        <p:spPr>
          <a:xfrm>
            <a:off x="2547704" y="4514153"/>
            <a:ext cx="4372159" cy="276999"/>
          </a:xfrm>
          <a:prstGeom prst="rect">
            <a:avLst/>
          </a:prstGeom>
          <a:noFill/>
        </p:spPr>
        <p:txBody>
          <a:bodyPr wrap="none" rtlCol="0">
            <a:spAutoFit/>
          </a:bodyPr>
          <a:lstStyle/>
          <a:p>
            <a:r>
              <a:rPr lang="en-US" sz="1200" dirty="0"/>
              <a:t>Visit our website at </a:t>
            </a:r>
            <a:r>
              <a:rPr lang="en-US" sz="1200" dirty="0">
                <a:hlinkClick r:id="rId3"/>
              </a:rPr>
              <a:t>summitholdings.com</a:t>
            </a:r>
            <a:r>
              <a:rPr lang="en-US" sz="1200" dirty="0"/>
              <a:t> for more information.</a:t>
            </a:r>
          </a:p>
        </p:txBody>
      </p:sp>
      <p:sp>
        <p:nvSpPr>
          <p:cNvPr id="4" name="Slide Number Placeholder 3">
            <a:extLst>
              <a:ext uri="{FF2B5EF4-FFF2-40B4-BE49-F238E27FC236}">
                <a16:creationId xmlns:a16="http://schemas.microsoft.com/office/drawing/2014/main" id="{319672A8-DC3F-4B40-8A35-8EFCAD8FA10D}"/>
              </a:ext>
            </a:extLst>
          </p:cNvPr>
          <p:cNvSpPr>
            <a:spLocks noGrp="1"/>
          </p:cNvSpPr>
          <p:nvPr>
            <p:ph type="sldNum" sz="quarter" idx="12"/>
          </p:nvPr>
        </p:nvSpPr>
        <p:spPr/>
        <p:txBody>
          <a:bodyPr/>
          <a:lstStyle/>
          <a:p>
            <a:fld id="{7FF3A7C6-5C97-3941-9825-D4D101D87AF9}" type="slidenum">
              <a:rPr lang="en-US" smtClean="0"/>
              <a:t>22</a:t>
            </a:fld>
            <a:endParaRPr lang="en-US"/>
          </a:p>
        </p:txBody>
      </p:sp>
    </p:spTree>
    <p:extLst>
      <p:ext uri="{BB962C8B-B14F-4D97-AF65-F5344CB8AC3E}">
        <p14:creationId xmlns:p14="http://schemas.microsoft.com/office/powerpoint/2010/main" val="83756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0432-B050-4DA0-B74E-3DB6CDC0A9AF}"/>
              </a:ext>
            </a:extLst>
          </p:cNvPr>
          <p:cNvSpPr>
            <a:spLocks noGrp="1"/>
          </p:cNvSpPr>
          <p:nvPr>
            <p:ph type="title"/>
          </p:nvPr>
        </p:nvSpPr>
        <p:spPr/>
        <p:txBody>
          <a:bodyPr/>
          <a:lstStyle/>
          <a:p>
            <a:r>
              <a:rPr lang="en-US"/>
              <a:t>Advantages of Implementing a Drug-Free Workplace Program</a:t>
            </a:r>
            <a:endParaRPr lang="en-US" dirty="0"/>
          </a:p>
        </p:txBody>
      </p:sp>
      <p:sp>
        <p:nvSpPr>
          <p:cNvPr id="3" name="Content Placeholder 2">
            <a:extLst>
              <a:ext uri="{FF2B5EF4-FFF2-40B4-BE49-F238E27FC236}">
                <a16:creationId xmlns:a16="http://schemas.microsoft.com/office/drawing/2014/main" id="{1D09C876-519D-49EB-9BDF-D14662B4FDDE}"/>
              </a:ext>
            </a:extLst>
          </p:cNvPr>
          <p:cNvSpPr>
            <a:spLocks noGrp="1"/>
          </p:cNvSpPr>
          <p:nvPr>
            <p:ph idx="1"/>
          </p:nvPr>
        </p:nvSpPr>
        <p:spPr>
          <a:xfrm>
            <a:off x="775241" y="1813214"/>
            <a:ext cx="7886700" cy="4351338"/>
          </a:xfrm>
        </p:spPr>
        <p:txBody>
          <a:bodyPr/>
          <a:lstStyle/>
          <a:p>
            <a:r>
              <a:rPr lang="en-US" dirty="0"/>
              <a:t>Improve employee morale and motivation</a:t>
            </a:r>
          </a:p>
          <a:p>
            <a:r>
              <a:rPr lang="en-US" dirty="0"/>
              <a:t>Reduce absenteeism, tardiness and sick leave</a:t>
            </a:r>
          </a:p>
          <a:p>
            <a:r>
              <a:rPr lang="en-US" dirty="0"/>
              <a:t>Improve customer satisfaction and company image</a:t>
            </a:r>
          </a:p>
          <a:p>
            <a:r>
              <a:rPr lang="en-US" dirty="0"/>
              <a:t>Fewer employee discipline problems</a:t>
            </a:r>
          </a:p>
          <a:p>
            <a:r>
              <a:rPr lang="en-US" dirty="0"/>
              <a:t>Increase productivity</a:t>
            </a:r>
          </a:p>
          <a:p>
            <a:r>
              <a:rPr lang="en-US" dirty="0"/>
              <a:t>Can work to your advantage in a litigated workers’ comp claim</a:t>
            </a:r>
          </a:p>
          <a:p>
            <a:r>
              <a:rPr lang="en-US" dirty="0"/>
              <a:t>Reduce workers’ comp premium costs with a</a:t>
            </a:r>
            <a:r>
              <a:rPr lang="en-US" sz="2000" dirty="0"/>
              <a:t> premium credit</a:t>
            </a:r>
            <a:endParaRPr lang="en-US" dirty="0"/>
          </a:p>
          <a:p>
            <a:endParaRPr lang="en-US" dirty="0"/>
          </a:p>
        </p:txBody>
      </p:sp>
      <p:sp>
        <p:nvSpPr>
          <p:cNvPr id="4" name="Slide Number Placeholder 3">
            <a:extLst>
              <a:ext uri="{FF2B5EF4-FFF2-40B4-BE49-F238E27FC236}">
                <a16:creationId xmlns:a16="http://schemas.microsoft.com/office/drawing/2014/main" id="{B4B8C855-62CF-4AAA-8EE3-D7524E31EFEB}"/>
              </a:ext>
            </a:extLst>
          </p:cNvPr>
          <p:cNvSpPr>
            <a:spLocks noGrp="1"/>
          </p:cNvSpPr>
          <p:nvPr>
            <p:ph type="sldNum" sz="quarter" idx="12"/>
          </p:nvPr>
        </p:nvSpPr>
        <p:spPr/>
        <p:txBody>
          <a:bodyPr/>
          <a:lstStyle/>
          <a:p>
            <a:fld id="{7FF3A7C6-5C97-3941-9825-D4D101D87AF9}" type="slidenum">
              <a:rPr lang="en-US" smtClean="0"/>
              <a:t>3</a:t>
            </a:fld>
            <a:endParaRPr lang="en-US"/>
          </a:p>
        </p:txBody>
      </p:sp>
      <p:sp>
        <p:nvSpPr>
          <p:cNvPr id="5" name="TextBox 4">
            <a:extLst>
              <a:ext uri="{FF2B5EF4-FFF2-40B4-BE49-F238E27FC236}">
                <a16:creationId xmlns:a16="http://schemas.microsoft.com/office/drawing/2014/main" id="{5316F06F-74F4-406C-BE0A-CEF9A65FDC5F}"/>
              </a:ext>
            </a:extLst>
          </p:cNvPr>
          <p:cNvSpPr txBox="1"/>
          <p:nvPr/>
        </p:nvSpPr>
        <p:spPr>
          <a:xfrm>
            <a:off x="512395" y="6230558"/>
            <a:ext cx="3507154" cy="524631"/>
          </a:xfrm>
          <a:prstGeom prst="rect">
            <a:avLst/>
          </a:prstGeom>
        </p:spPr>
        <p:txBody>
          <a:bodyPr vert="horz" lIns="91440" tIns="45720" rIns="91440" bIns="45720" rtlCol="0">
            <a:normAutofit/>
          </a:bodyPr>
          <a:lstStyle/>
          <a:p>
            <a:pPr>
              <a:lnSpc>
                <a:spcPct val="90000"/>
              </a:lnSpc>
              <a:spcBef>
                <a:spcPts val="1000"/>
              </a:spcBef>
              <a:spcAft>
                <a:spcPts val="600"/>
              </a:spcAft>
            </a:pPr>
            <a:r>
              <a:rPr lang="en-US" i="1" kern="1200" dirty="0">
                <a:latin typeface="Arial" charset="0"/>
                <a:ea typeface="Arial" charset="0"/>
                <a:cs typeface="Arial" charset="0"/>
              </a:rPr>
              <a:t>(Page 3 in training manual)</a:t>
            </a:r>
          </a:p>
        </p:txBody>
      </p:sp>
    </p:spTree>
    <p:extLst>
      <p:ext uri="{BB962C8B-B14F-4D97-AF65-F5344CB8AC3E}">
        <p14:creationId xmlns:p14="http://schemas.microsoft.com/office/powerpoint/2010/main" val="380643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62B2-E18D-4A0C-BE00-0A7B688413F1}"/>
              </a:ext>
            </a:extLst>
          </p:cNvPr>
          <p:cNvSpPr>
            <a:spLocks noGrp="1"/>
          </p:cNvSpPr>
          <p:nvPr>
            <p:ph type="title"/>
          </p:nvPr>
        </p:nvSpPr>
        <p:spPr>
          <a:xfrm>
            <a:off x="571500" y="192460"/>
            <a:ext cx="7886700" cy="1325563"/>
          </a:xfrm>
        </p:spPr>
        <p:txBody>
          <a:bodyPr vert="horz" lIns="91440" tIns="45720" rIns="91440" bIns="45720" rtlCol="0" anchor="ctr">
            <a:normAutofit/>
          </a:bodyPr>
          <a:lstStyle/>
          <a:p>
            <a:r>
              <a:rPr lang="en-US" b="1" kern="1200" dirty="0"/>
              <a:t>Elements of a Drug-Free Workplace Program</a:t>
            </a:r>
          </a:p>
        </p:txBody>
      </p:sp>
      <p:sp>
        <p:nvSpPr>
          <p:cNvPr id="4" name="TextBox 3">
            <a:extLst>
              <a:ext uri="{FF2B5EF4-FFF2-40B4-BE49-F238E27FC236}">
                <a16:creationId xmlns:a16="http://schemas.microsoft.com/office/drawing/2014/main" id="{12B2E978-05F9-4FED-82FD-4B23124A60F2}"/>
              </a:ext>
            </a:extLst>
          </p:cNvPr>
          <p:cNvSpPr txBox="1"/>
          <p:nvPr/>
        </p:nvSpPr>
        <p:spPr>
          <a:xfrm>
            <a:off x="628650" y="6127148"/>
            <a:ext cx="3886200" cy="394999"/>
          </a:xfrm>
          <a:prstGeom prst="rect">
            <a:avLst/>
          </a:prstGeom>
        </p:spPr>
        <p:txBody>
          <a:bodyPr vert="horz" lIns="91440" tIns="45720" rIns="91440" bIns="45720" rtlCol="0">
            <a:normAutofit/>
          </a:bodyPr>
          <a:lstStyle/>
          <a:p>
            <a:pPr>
              <a:spcBef>
                <a:spcPts val="1000"/>
              </a:spcBef>
              <a:spcAft>
                <a:spcPts val="600"/>
              </a:spcAft>
            </a:pPr>
            <a:r>
              <a:rPr lang="en-US" i="1" kern="1200" dirty="0"/>
              <a:t>(Page 3 in training manual)</a:t>
            </a:r>
          </a:p>
        </p:txBody>
      </p:sp>
      <p:sp>
        <p:nvSpPr>
          <p:cNvPr id="3" name="Slide Number Placeholder 2">
            <a:extLst>
              <a:ext uri="{FF2B5EF4-FFF2-40B4-BE49-F238E27FC236}">
                <a16:creationId xmlns:a16="http://schemas.microsoft.com/office/drawing/2014/main" id="{3A059929-B67E-45BF-BDE0-15A3A1D7EE91}"/>
              </a:ext>
            </a:extLst>
          </p:cNvPr>
          <p:cNvSpPr>
            <a:spLocks noGrp="1"/>
          </p:cNvSpPr>
          <p:nvPr>
            <p:ph type="sldNum" sz="quarter" idx="12"/>
          </p:nvPr>
        </p:nvSpPr>
        <p:spPr>
          <a:xfrm>
            <a:off x="6919863" y="6522147"/>
            <a:ext cx="2057400" cy="365125"/>
          </a:xfrm>
        </p:spPr>
        <p:txBody>
          <a:bodyPr vert="horz" lIns="91440" tIns="45720" rIns="91440" bIns="45720" rtlCol="0" anchor="ctr">
            <a:normAutofit/>
          </a:bodyPr>
          <a:lstStyle/>
          <a:p>
            <a:pPr>
              <a:spcAft>
                <a:spcPts val="600"/>
              </a:spcAft>
            </a:pPr>
            <a:fld id="{7FF3A7C6-5C97-3941-9825-D4D101D87AF9}" type="slidenum">
              <a:rPr lang="en-US" smtClean="0"/>
              <a:pPr>
                <a:spcAft>
                  <a:spcPts val="600"/>
                </a:spcAft>
              </a:pPr>
              <a:t>4</a:t>
            </a:fld>
            <a:endParaRPr lang="en-US"/>
          </a:p>
        </p:txBody>
      </p:sp>
      <p:graphicFrame>
        <p:nvGraphicFramePr>
          <p:cNvPr id="6" name="Content Placeholder 2">
            <a:extLst>
              <a:ext uri="{FF2B5EF4-FFF2-40B4-BE49-F238E27FC236}">
                <a16:creationId xmlns:a16="http://schemas.microsoft.com/office/drawing/2014/main" id="{9FBFA017-D5B4-468C-9987-62576A16B109}"/>
              </a:ext>
            </a:extLst>
          </p:cNvPr>
          <p:cNvGraphicFramePr>
            <a:graphicFrameLocks noGrp="1"/>
          </p:cNvGraphicFramePr>
          <p:nvPr>
            <p:ph sz="half" idx="2"/>
          </p:nvPr>
        </p:nvGraphicFramePr>
        <p:xfrm>
          <a:off x="685800" y="1370325"/>
          <a:ext cx="7317414" cy="4541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54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18B0-1CCD-416F-83FE-13868A6115C0}"/>
              </a:ext>
            </a:extLst>
          </p:cNvPr>
          <p:cNvSpPr>
            <a:spLocks noGrp="1"/>
          </p:cNvSpPr>
          <p:nvPr>
            <p:ph type="title"/>
          </p:nvPr>
        </p:nvSpPr>
        <p:spPr>
          <a:xfrm>
            <a:off x="721014" y="195262"/>
            <a:ext cx="7886700" cy="1325563"/>
          </a:xfrm>
        </p:spPr>
        <p:txBody>
          <a:bodyPr anchor="ctr">
            <a:normAutofit/>
          </a:bodyPr>
          <a:lstStyle/>
          <a:p>
            <a:r>
              <a:rPr lang="en-US" dirty="0"/>
              <a:t>Premium Credit Offered by State</a:t>
            </a:r>
            <a:r>
              <a:rPr lang="en-US" dirty="0">
                <a:solidFill>
                  <a:srgbClr val="004677"/>
                </a:solidFill>
              </a:rPr>
              <a:t>s in Summit’s Footprint</a:t>
            </a:r>
          </a:p>
        </p:txBody>
      </p:sp>
      <p:sp>
        <p:nvSpPr>
          <p:cNvPr id="5" name="TextBox 4">
            <a:extLst>
              <a:ext uri="{FF2B5EF4-FFF2-40B4-BE49-F238E27FC236}">
                <a16:creationId xmlns:a16="http://schemas.microsoft.com/office/drawing/2014/main" id="{7B8535AB-2B64-4F0D-A2EF-A6F926775278}"/>
              </a:ext>
            </a:extLst>
          </p:cNvPr>
          <p:cNvSpPr txBox="1"/>
          <p:nvPr/>
        </p:nvSpPr>
        <p:spPr>
          <a:xfrm>
            <a:off x="472786" y="6176963"/>
            <a:ext cx="3886200" cy="450418"/>
          </a:xfrm>
          <a:prstGeom prst="rect">
            <a:avLst/>
          </a:prstGeom>
        </p:spPr>
        <p:txBody>
          <a:bodyPr vert="horz" lIns="91440" tIns="45720" rIns="91440" bIns="45720" rtlCol="0">
            <a:normAutofit/>
          </a:bodyPr>
          <a:lstStyle/>
          <a:p>
            <a:pPr>
              <a:spcAft>
                <a:spcPts val="600"/>
              </a:spcAft>
            </a:pPr>
            <a:r>
              <a:rPr lang="en-US" i="1" dirty="0"/>
              <a:t>(Page 4 in training manual)</a:t>
            </a:r>
          </a:p>
        </p:txBody>
      </p:sp>
      <p:sp>
        <p:nvSpPr>
          <p:cNvPr id="4" name="Slide Number Placeholder 3">
            <a:extLst>
              <a:ext uri="{FF2B5EF4-FFF2-40B4-BE49-F238E27FC236}">
                <a16:creationId xmlns:a16="http://schemas.microsoft.com/office/drawing/2014/main" id="{89DDBB9C-242B-40C7-9735-36A92D2788D3}"/>
              </a:ext>
            </a:extLst>
          </p:cNvPr>
          <p:cNvSpPr>
            <a:spLocks noGrp="1"/>
          </p:cNvSpPr>
          <p:nvPr>
            <p:ph type="sldNum" sz="quarter" idx="12"/>
          </p:nvPr>
        </p:nvSpPr>
        <p:spPr>
          <a:xfrm>
            <a:off x="6919863" y="6522147"/>
            <a:ext cx="2057400" cy="365125"/>
          </a:xfrm>
        </p:spPr>
        <p:txBody>
          <a:bodyPr anchor="ctr">
            <a:normAutofit/>
          </a:bodyPr>
          <a:lstStyle/>
          <a:p>
            <a:pPr>
              <a:spcAft>
                <a:spcPts val="600"/>
              </a:spcAft>
            </a:pPr>
            <a:fld id="{7FF3A7C6-5C97-3941-9825-D4D101D87AF9}" type="slidenum">
              <a:rPr lang="en-US" smtClean="0"/>
              <a:pPr>
                <a:spcAft>
                  <a:spcPts val="600"/>
                </a:spcAft>
              </a:pPr>
              <a:t>5</a:t>
            </a:fld>
            <a:endParaRPr lang="en-US"/>
          </a:p>
        </p:txBody>
      </p:sp>
      <p:graphicFrame>
        <p:nvGraphicFramePr>
          <p:cNvPr id="7" name="Content Placeholder 2">
            <a:extLst>
              <a:ext uri="{FF2B5EF4-FFF2-40B4-BE49-F238E27FC236}">
                <a16:creationId xmlns:a16="http://schemas.microsoft.com/office/drawing/2014/main" id="{F6FE0D1E-1215-44D2-8DC6-8BB454BAB19D}"/>
              </a:ext>
            </a:extLst>
          </p:cNvPr>
          <p:cNvGraphicFramePr>
            <a:graphicFrameLocks noGrp="1"/>
          </p:cNvGraphicFramePr>
          <p:nvPr>
            <p:ph sz="half" idx="1"/>
          </p:nvPr>
        </p:nvGraphicFramePr>
        <p:xfrm>
          <a:off x="815203" y="1500633"/>
          <a:ext cx="722043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46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DDD4-77AC-4A86-BEF0-C4AA11072C8D}"/>
              </a:ext>
            </a:extLst>
          </p:cNvPr>
          <p:cNvSpPr>
            <a:spLocks noGrp="1"/>
          </p:cNvSpPr>
          <p:nvPr>
            <p:ph type="title"/>
          </p:nvPr>
        </p:nvSpPr>
        <p:spPr>
          <a:xfrm>
            <a:off x="628650" y="493965"/>
            <a:ext cx="7886700" cy="1325563"/>
          </a:xfrm>
        </p:spPr>
        <p:txBody>
          <a:bodyPr anchor="ctr">
            <a:normAutofit/>
          </a:bodyPr>
          <a:lstStyle/>
          <a:p>
            <a:r>
              <a:rPr lang="en-US" dirty="0"/>
              <a:t>Premium Credit Application Requirements by State*</a:t>
            </a:r>
          </a:p>
        </p:txBody>
      </p:sp>
      <p:sp>
        <p:nvSpPr>
          <p:cNvPr id="4" name="Slide Number Placeholder 3">
            <a:extLst>
              <a:ext uri="{FF2B5EF4-FFF2-40B4-BE49-F238E27FC236}">
                <a16:creationId xmlns:a16="http://schemas.microsoft.com/office/drawing/2014/main" id="{86740759-DB1F-4316-BDFD-5E90E8DF448F}"/>
              </a:ext>
            </a:extLst>
          </p:cNvPr>
          <p:cNvSpPr>
            <a:spLocks noGrp="1"/>
          </p:cNvSpPr>
          <p:nvPr>
            <p:ph type="sldNum" sz="quarter" idx="12"/>
          </p:nvPr>
        </p:nvSpPr>
        <p:spPr>
          <a:xfrm>
            <a:off x="6919863" y="6522147"/>
            <a:ext cx="2057400" cy="365125"/>
          </a:xfrm>
        </p:spPr>
        <p:txBody>
          <a:bodyPr anchor="ctr">
            <a:normAutofit/>
          </a:bodyPr>
          <a:lstStyle/>
          <a:p>
            <a:pPr>
              <a:spcAft>
                <a:spcPts val="600"/>
              </a:spcAft>
            </a:pPr>
            <a:fld id="{7FF3A7C6-5C97-3941-9825-D4D101D87AF9}" type="slidenum">
              <a:rPr lang="en-US" smtClean="0"/>
              <a:pPr>
                <a:spcAft>
                  <a:spcPts val="600"/>
                </a:spcAft>
              </a:pPr>
              <a:t>6</a:t>
            </a:fld>
            <a:endParaRPr lang="en-US"/>
          </a:p>
        </p:txBody>
      </p:sp>
      <p:graphicFrame>
        <p:nvGraphicFramePr>
          <p:cNvPr id="9" name="Table 9">
            <a:extLst>
              <a:ext uri="{FF2B5EF4-FFF2-40B4-BE49-F238E27FC236}">
                <a16:creationId xmlns:a16="http://schemas.microsoft.com/office/drawing/2014/main" id="{ECF08051-3003-487D-A45F-62912A4E1450}"/>
              </a:ext>
            </a:extLst>
          </p:cNvPr>
          <p:cNvGraphicFramePr>
            <a:graphicFrameLocks noGrp="1"/>
          </p:cNvGraphicFramePr>
          <p:nvPr>
            <p:ph idx="1"/>
          </p:nvPr>
        </p:nvGraphicFramePr>
        <p:xfrm>
          <a:off x="1323716" y="1948368"/>
          <a:ext cx="6355468" cy="2620400"/>
        </p:xfrm>
        <a:graphic>
          <a:graphicData uri="http://schemas.openxmlformats.org/drawingml/2006/table">
            <a:tbl>
              <a:tblPr firstRow="1" bandRow="1">
                <a:tableStyleId>{5C22544A-7EE6-4342-B048-85BDC9FD1C3A}</a:tableStyleId>
              </a:tblPr>
              <a:tblGrid>
                <a:gridCol w="3210687">
                  <a:extLst>
                    <a:ext uri="{9D8B030D-6E8A-4147-A177-3AD203B41FA5}">
                      <a16:colId xmlns:a16="http://schemas.microsoft.com/office/drawing/2014/main" val="2128822726"/>
                    </a:ext>
                  </a:extLst>
                </a:gridCol>
                <a:gridCol w="3144781">
                  <a:extLst>
                    <a:ext uri="{9D8B030D-6E8A-4147-A177-3AD203B41FA5}">
                      <a16:colId xmlns:a16="http://schemas.microsoft.com/office/drawing/2014/main" val="3716278715"/>
                    </a:ext>
                  </a:extLst>
                </a:gridCol>
              </a:tblGrid>
              <a:tr h="519860">
                <a:tc>
                  <a:txBody>
                    <a:bodyPr/>
                    <a:lstStyle/>
                    <a:p>
                      <a:r>
                        <a:rPr lang="en-US" sz="2000" dirty="0"/>
                        <a:t>Summit reviewed</a:t>
                      </a:r>
                    </a:p>
                  </a:txBody>
                  <a:tcPr/>
                </a:tc>
                <a:tc>
                  <a:txBody>
                    <a:bodyPr/>
                    <a:lstStyle/>
                    <a:p>
                      <a:r>
                        <a:rPr lang="en-US" sz="2000" dirty="0"/>
                        <a:t>State certified</a:t>
                      </a:r>
                    </a:p>
                  </a:txBody>
                  <a:tcPr/>
                </a:tc>
                <a:extLst>
                  <a:ext uri="{0D108BD9-81ED-4DB2-BD59-A6C34878D82A}">
                    <a16:rowId xmlns:a16="http://schemas.microsoft.com/office/drawing/2014/main" val="1584590169"/>
                  </a:ext>
                </a:extLst>
              </a:tr>
              <a:tr h="420108">
                <a:tc>
                  <a:txBody>
                    <a:bodyPr/>
                    <a:lstStyle/>
                    <a:p>
                      <a:r>
                        <a:rPr lang="en-US" sz="2000" dirty="0">
                          <a:hlinkClick r:id="rId2" action="ppaction://hlinksldjump"/>
                        </a:rPr>
                        <a:t>Florida</a:t>
                      </a:r>
                      <a:endParaRPr lang="en-US" sz="2000" dirty="0"/>
                    </a:p>
                  </a:txBody>
                  <a:tcPr/>
                </a:tc>
                <a:tc>
                  <a:txBody>
                    <a:bodyPr/>
                    <a:lstStyle/>
                    <a:p>
                      <a:r>
                        <a:rPr lang="en-US" sz="2000" dirty="0">
                          <a:hlinkClick r:id="rId3" action="ppaction://hlinksldjump"/>
                        </a:rPr>
                        <a:t>Alabama</a:t>
                      </a:r>
                      <a:endParaRPr lang="en-US" sz="2000" dirty="0"/>
                    </a:p>
                  </a:txBody>
                  <a:tcPr/>
                </a:tc>
                <a:extLst>
                  <a:ext uri="{0D108BD9-81ED-4DB2-BD59-A6C34878D82A}">
                    <a16:rowId xmlns:a16="http://schemas.microsoft.com/office/drawing/2014/main" val="2055721459"/>
                  </a:ext>
                </a:extLst>
              </a:tr>
              <a:tr h="420108">
                <a:tc>
                  <a:txBody>
                    <a:bodyPr/>
                    <a:lstStyle/>
                    <a:p>
                      <a:r>
                        <a:rPr lang="en-US" sz="2000" dirty="0">
                          <a:hlinkClick r:id="rId4" action="ppaction://hlinksldjump"/>
                        </a:rPr>
                        <a:t>Mississippi</a:t>
                      </a:r>
                      <a:endParaRPr lang="en-US" sz="2000" dirty="0"/>
                    </a:p>
                  </a:txBody>
                  <a:tcPr/>
                </a:tc>
                <a:tc>
                  <a:txBody>
                    <a:bodyPr/>
                    <a:lstStyle/>
                    <a:p>
                      <a:r>
                        <a:rPr lang="en-US" sz="2000" dirty="0">
                          <a:hlinkClick r:id="rId5" action="ppaction://hlinksldjump"/>
                        </a:rPr>
                        <a:t>Arkansas</a:t>
                      </a:r>
                      <a:endParaRPr lang="en-US" sz="2000" dirty="0"/>
                    </a:p>
                  </a:txBody>
                  <a:tcPr/>
                </a:tc>
                <a:extLst>
                  <a:ext uri="{0D108BD9-81ED-4DB2-BD59-A6C34878D82A}">
                    <a16:rowId xmlns:a16="http://schemas.microsoft.com/office/drawing/2014/main" val="3520957544"/>
                  </a:ext>
                </a:extLst>
              </a:tr>
              <a:tr h="420108">
                <a:tc>
                  <a:txBody>
                    <a:bodyPr/>
                    <a:lstStyle/>
                    <a:p>
                      <a:r>
                        <a:rPr lang="en-US" sz="2000" dirty="0">
                          <a:hlinkClick r:id="rId6" action="ppaction://hlinksldjump"/>
                        </a:rPr>
                        <a:t>Oklahoma</a:t>
                      </a:r>
                      <a:endParaRPr lang="en-US" sz="2000" dirty="0"/>
                    </a:p>
                  </a:txBody>
                  <a:tcPr/>
                </a:tc>
                <a:tc>
                  <a:txBody>
                    <a:bodyPr/>
                    <a:lstStyle/>
                    <a:p>
                      <a:r>
                        <a:rPr lang="en-US" sz="2000" dirty="0">
                          <a:hlinkClick r:id="rId7" action="ppaction://hlinksldjump"/>
                        </a:rPr>
                        <a:t>Georgia</a:t>
                      </a:r>
                      <a:endParaRPr lang="en-US" sz="2000" dirty="0"/>
                    </a:p>
                  </a:txBody>
                  <a:tcPr/>
                </a:tc>
                <a:extLst>
                  <a:ext uri="{0D108BD9-81ED-4DB2-BD59-A6C34878D82A}">
                    <a16:rowId xmlns:a16="http://schemas.microsoft.com/office/drawing/2014/main" val="2887716425"/>
                  </a:ext>
                </a:extLst>
              </a:tr>
              <a:tr h="420108">
                <a:tc>
                  <a:txBody>
                    <a:bodyPr/>
                    <a:lstStyle/>
                    <a:p>
                      <a:r>
                        <a:rPr lang="en-US" sz="2000" dirty="0">
                          <a:hlinkClick r:id="rId8" action="ppaction://hlinksldjump"/>
                        </a:rPr>
                        <a:t>South Carolina</a:t>
                      </a:r>
                      <a:endParaRPr lang="en-US" sz="2000" dirty="0"/>
                    </a:p>
                  </a:txBody>
                  <a:tcPr/>
                </a:tc>
                <a:tc>
                  <a:txBody>
                    <a:bodyPr/>
                    <a:lstStyle/>
                    <a:p>
                      <a:r>
                        <a:rPr lang="en-US" sz="2000" dirty="0">
                          <a:hlinkClick r:id="rId9" action="ppaction://hlinksldjump"/>
                        </a:rPr>
                        <a:t>Kentucky</a:t>
                      </a:r>
                      <a:endParaRPr lang="en-US" sz="2000" dirty="0"/>
                    </a:p>
                  </a:txBody>
                  <a:tcPr/>
                </a:tc>
                <a:extLst>
                  <a:ext uri="{0D108BD9-81ED-4DB2-BD59-A6C34878D82A}">
                    <a16:rowId xmlns:a16="http://schemas.microsoft.com/office/drawing/2014/main" val="2920630085"/>
                  </a:ext>
                </a:extLst>
              </a:tr>
              <a:tr h="420108">
                <a:tc>
                  <a:txBody>
                    <a:bodyPr/>
                    <a:lstStyle/>
                    <a:p>
                      <a:r>
                        <a:rPr lang="en-US" sz="2000" dirty="0">
                          <a:hlinkClick r:id="rId10" action="ppaction://hlinksldjump"/>
                        </a:rPr>
                        <a:t>Virginia</a:t>
                      </a:r>
                      <a:endParaRPr lang="en-US" sz="2000" dirty="0"/>
                    </a:p>
                  </a:txBody>
                  <a:tcPr/>
                </a:tc>
                <a:tc>
                  <a:txBody>
                    <a:bodyPr/>
                    <a:lstStyle/>
                    <a:p>
                      <a:r>
                        <a:rPr lang="en-US" sz="2000" dirty="0">
                          <a:hlinkClick r:id="rId11" action="ppaction://hlinksldjump"/>
                        </a:rPr>
                        <a:t>Tennessee</a:t>
                      </a:r>
                      <a:endParaRPr lang="en-US" sz="2000" dirty="0"/>
                    </a:p>
                  </a:txBody>
                  <a:tcPr/>
                </a:tc>
                <a:extLst>
                  <a:ext uri="{0D108BD9-81ED-4DB2-BD59-A6C34878D82A}">
                    <a16:rowId xmlns:a16="http://schemas.microsoft.com/office/drawing/2014/main" val="4269773205"/>
                  </a:ext>
                </a:extLst>
              </a:tr>
            </a:tbl>
          </a:graphicData>
        </a:graphic>
      </p:graphicFrame>
      <p:sp>
        <p:nvSpPr>
          <p:cNvPr id="10" name="TextBox 9">
            <a:extLst>
              <a:ext uri="{FF2B5EF4-FFF2-40B4-BE49-F238E27FC236}">
                <a16:creationId xmlns:a16="http://schemas.microsoft.com/office/drawing/2014/main" id="{3C685CE2-D875-4F87-B79D-3DA3B82B6609}"/>
              </a:ext>
            </a:extLst>
          </p:cNvPr>
          <p:cNvSpPr txBox="1"/>
          <p:nvPr/>
        </p:nvSpPr>
        <p:spPr>
          <a:xfrm>
            <a:off x="1243817" y="4826447"/>
            <a:ext cx="6435367" cy="646331"/>
          </a:xfrm>
          <a:prstGeom prst="rect">
            <a:avLst/>
          </a:prstGeom>
          <a:noFill/>
        </p:spPr>
        <p:txBody>
          <a:bodyPr wrap="square" rtlCol="0">
            <a:spAutoFit/>
          </a:bodyPr>
          <a:lstStyle/>
          <a:p>
            <a:r>
              <a:rPr lang="en-US" dirty="0"/>
              <a:t>*In Summit’s footprint. Premium credit not offered in Indiana, Louisiana, North Carolina or Texas. </a:t>
            </a:r>
          </a:p>
        </p:txBody>
      </p:sp>
    </p:spTree>
    <p:extLst>
      <p:ext uri="{BB962C8B-B14F-4D97-AF65-F5344CB8AC3E}">
        <p14:creationId xmlns:p14="http://schemas.microsoft.com/office/powerpoint/2010/main" val="245152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BAB-F038-4469-AC8A-7FFFFEE3E6B0}"/>
              </a:ext>
            </a:extLst>
          </p:cNvPr>
          <p:cNvSpPr>
            <a:spLocks noGrp="1"/>
          </p:cNvSpPr>
          <p:nvPr>
            <p:ph type="title"/>
          </p:nvPr>
        </p:nvSpPr>
        <p:spPr>
          <a:xfrm>
            <a:off x="681233" y="178603"/>
            <a:ext cx="7383067" cy="1325563"/>
          </a:xfrm>
        </p:spPr>
        <p:txBody>
          <a:bodyPr vert="horz" lIns="91440" tIns="45720" rIns="91440" bIns="45720" rtlCol="0" anchor="ctr">
            <a:normAutofit/>
          </a:bodyPr>
          <a:lstStyle/>
          <a:p>
            <a:r>
              <a:rPr lang="en-US" b="1" kern="1200" dirty="0">
                <a:ea typeface="Times New Roman" charset="0"/>
                <a:cs typeface="Times New Roman" charset="0"/>
              </a:rPr>
              <a:t>Premium Credit Application Requirements—Florida</a:t>
            </a:r>
            <a:endParaRPr lang="en-US" b="1" kern="1200" baseline="30000" dirty="0">
              <a:ea typeface="Times New Roman" charset="0"/>
              <a:cs typeface="Times New Roman" charset="0"/>
            </a:endParaRPr>
          </a:p>
        </p:txBody>
      </p:sp>
      <p:sp>
        <p:nvSpPr>
          <p:cNvPr id="4" name="TextBox 3">
            <a:extLst>
              <a:ext uri="{FF2B5EF4-FFF2-40B4-BE49-F238E27FC236}">
                <a16:creationId xmlns:a16="http://schemas.microsoft.com/office/drawing/2014/main" id="{6883F210-92C1-46EE-BD4D-F1B7B937E66B}"/>
              </a:ext>
            </a:extLst>
          </p:cNvPr>
          <p:cNvSpPr txBox="1"/>
          <p:nvPr/>
        </p:nvSpPr>
        <p:spPr>
          <a:xfrm>
            <a:off x="544760" y="6214017"/>
            <a:ext cx="3886200" cy="504132"/>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 9 in training manual)</a:t>
            </a:r>
          </a:p>
        </p:txBody>
      </p:sp>
      <p:graphicFrame>
        <p:nvGraphicFramePr>
          <p:cNvPr id="6" name="Content Placeholder 2">
            <a:extLst>
              <a:ext uri="{FF2B5EF4-FFF2-40B4-BE49-F238E27FC236}">
                <a16:creationId xmlns:a16="http://schemas.microsoft.com/office/drawing/2014/main" id="{82228684-078D-4D03-B387-7E7B6221FF10}"/>
              </a:ext>
            </a:extLst>
          </p:cNvPr>
          <p:cNvGraphicFramePr>
            <a:graphicFrameLocks noGrp="1"/>
          </p:cNvGraphicFramePr>
          <p:nvPr>
            <p:ph sz="half" idx="2"/>
          </p:nvPr>
        </p:nvGraphicFramePr>
        <p:xfrm>
          <a:off x="681233" y="1465414"/>
          <a:ext cx="7649967" cy="4717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2E4C522-8106-4580-99FF-204A781EA474}"/>
              </a:ext>
            </a:extLst>
          </p:cNvPr>
          <p:cNvSpPr>
            <a:spLocks noGrp="1"/>
          </p:cNvSpPr>
          <p:nvPr>
            <p:ph type="sldNum" sz="quarter" idx="12"/>
          </p:nvPr>
        </p:nvSpPr>
        <p:spPr/>
        <p:txBody>
          <a:bodyPr/>
          <a:lstStyle/>
          <a:p>
            <a:fld id="{7FF3A7C6-5C97-3941-9825-D4D101D87AF9}" type="slidenum">
              <a:rPr lang="en-US" smtClean="0"/>
              <a:t>7</a:t>
            </a:fld>
            <a:endParaRPr lang="en-US"/>
          </a:p>
        </p:txBody>
      </p:sp>
      <p:sp>
        <p:nvSpPr>
          <p:cNvPr id="5" name="Rectangle: Rounded Corners 4">
            <a:hlinkClick r:id="rId7" action="ppaction://hlinksldjump"/>
            <a:extLst>
              <a:ext uri="{FF2B5EF4-FFF2-40B4-BE49-F238E27FC236}">
                <a16:creationId xmlns:a16="http://schemas.microsoft.com/office/drawing/2014/main" id="{D1F8851E-197E-4969-A2E1-AF5F784A2AE4}"/>
              </a:ext>
            </a:extLst>
          </p:cNvPr>
          <p:cNvSpPr/>
          <p:nvPr/>
        </p:nvSpPr>
        <p:spPr>
          <a:xfrm>
            <a:off x="7895364" y="178603"/>
            <a:ext cx="1080949" cy="640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training</a:t>
            </a:r>
          </a:p>
        </p:txBody>
      </p:sp>
    </p:spTree>
    <p:extLst>
      <p:ext uri="{BB962C8B-B14F-4D97-AF65-F5344CB8AC3E}">
        <p14:creationId xmlns:p14="http://schemas.microsoft.com/office/powerpoint/2010/main" val="345796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BAB-F038-4469-AC8A-7FFFFEE3E6B0}"/>
              </a:ext>
            </a:extLst>
          </p:cNvPr>
          <p:cNvSpPr>
            <a:spLocks noGrp="1"/>
          </p:cNvSpPr>
          <p:nvPr>
            <p:ph type="title"/>
          </p:nvPr>
        </p:nvSpPr>
        <p:spPr>
          <a:xfrm>
            <a:off x="730553" y="118004"/>
            <a:ext cx="7551325" cy="1325563"/>
          </a:xfrm>
        </p:spPr>
        <p:txBody>
          <a:bodyPr vert="horz" lIns="91440" tIns="45720" rIns="91440" bIns="45720" rtlCol="0" anchor="ctr">
            <a:normAutofit/>
          </a:bodyPr>
          <a:lstStyle/>
          <a:p>
            <a:r>
              <a:rPr lang="en-US" b="1" kern="1200" dirty="0">
                <a:ea typeface="Times New Roman" charset="0"/>
                <a:cs typeface="Times New Roman" charset="0"/>
              </a:rPr>
              <a:t>Premium Credit Application Requirements—Mississippi</a:t>
            </a:r>
            <a:endParaRPr lang="en-US" b="1" kern="1200" baseline="30000" dirty="0">
              <a:ea typeface="Times New Roman" charset="0"/>
              <a:cs typeface="Times New Roman" charset="0"/>
            </a:endParaRPr>
          </a:p>
        </p:txBody>
      </p:sp>
      <p:sp>
        <p:nvSpPr>
          <p:cNvPr id="4" name="TextBox 3">
            <a:extLst>
              <a:ext uri="{FF2B5EF4-FFF2-40B4-BE49-F238E27FC236}">
                <a16:creationId xmlns:a16="http://schemas.microsoft.com/office/drawing/2014/main" id="{6883F210-92C1-46EE-BD4D-F1B7B937E66B}"/>
              </a:ext>
            </a:extLst>
          </p:cNvPr>
          <p:cNvSpPr txBox="1"/>
          <p:nvPr/>
        </p:nvSpPr>
        <p:spPr>
          <a:xfrm>
            <a:off x="553149" y="6214017"/>
            <a:ext cx="3886200" cy="504132"/>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 15 in training manual)</a:t>
            </a:r>
          </a:p>
        </p:txBody>
      </p:sp>
      <p:sp>
        <p:nvSpPr>
          <p:cNvPr id="3" name="Slide Number Placeholder 2">
            <a:extLst>
              <a:ext uri="{FF2B5EF4-FFF2-40B4-BE49-F238E27FC236}">
                <a16:creationId xmlns:a16="http://schemas.microsoft.com/office/drawing/2014/main" id="{D2E4C522-8106-4580-99FF-204A781EA474}"/>
              </a:ext>
            </a:extLst>
          </p:cNvPr>
          <p:cNvSpPr>
            <a:spLocks noGrp="1"/>
          </p:cNvSpPr>
          <p:nvPr>
            <p:ph type="sldNum" sz="quarter" idx="12"/>
          </p:nvPr>
        </p:nvSpPr>
        <p:spPr/>
        <p:txBody>
          <a:bodyPr/>
          <a:lstStyle/>
          <a:p>
            <a:fld id="{7FF3A7C6-5C97-3941-9825-D4D101D87AF9}" type="slidenum">
              <a:rPr lang="en-US" smtClean="0"/>
              <a:t>8</a:t>
            </a:fld>
            <a:endParaRPr lang="en-US"/>
          </a:p>
        </p:txBody>
      </p:sp>
      <p:sp>
        <p:nvSpPr>
          <p:cNvPr id="7" name="Rectangle: Rounded Corners 6">
            <a:hlinkClick r:id="rId2" action="ppaction://hlinksldjump"/>
            <a:extLst>
              <a:ext uri="{FF2B5EF4-FFF2-40B4-BE49-F238E27FC236}">
                <a16:creationId xmlns:a16="http://schemas.microsoft.com/office/drawing/2014/main" id="{0E7261F6-1FB3-4CC6-822E-40514516466E}"/>
              </a:ext>
            </a:extLst>
          </p:cNvPr>
          <p:cNvSpPr/>
          <p:nvPr/>
        </p:nvSpPr>
        <p:spPr>
          <a:xfrm>
            <a:off x="7741403" y="142003"/>
            <a:ext cx="1080949" cy="640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training</a:t>
            </a:r>
          </a:p>
        </p:txBody>
      </p:sp>
      <p:graphicFrame>
        <p:nvGraphicFramePr>
          <p:cNvPr id="9" name="Content Placeholder 2">
            <a:extLst>
              <a:ext uri="{FF2B5EF4-FFF2-40B4-BE49-F238E27FC236}">
                <a16:creationId xmlns:a16="http://schemas.microsoft.com/office/drawing/2014/main" id="{8A81DCBA-54FB-4998-8DE6-5A300FF3A338}"/>
              </a:ext>
            </a:extLst>
          </p:cNvPr>
          <p:cNvGraphicFramePr>
            <a:graphicFrameLocks/>
          </p:cNvGraphicFramePr>
          <p:nvPr/>
        </p:nvGraphicFramePr>
        <p:xfrm>
          <a:off x="681233" y="1465414"/>
          <a:ext cx="7649967" cy="471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56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BAB-F038-4469-AC8A-7FFFFEE3E6B0}"/>
              </a:ext>
            </a:extLst>
          </p:cNvPr>
          <p:cNvSpPr>
            <a:spLocks noGrp="1"/>
          </p:cNvSpPr>
          <p:nvPr>
            <p:ph type="title"/>
          </p:nvPr>
        </p:nvSpPr>
        <p:spPr>
          <a:xfrm>
            <a:off x="634009" y="153291"/>
            <a:ext cx="7424675" cy="1325563"/>
          </a:xfrm>
        </p:spPr>
        <p:txBody>
          <a:bodyPr vert="horz" lIns="91440" tIns="45720" rIns="91440" bIns="45720" rtlCol="0" anchor="ctr">
            <a:normAutofit/>
          </a:bodyPr>
          <a:lstStyle/>
          <a:p>
            <a:r>
              <a:rPr lang="en-US" b="1" kern="1200" dirty="0">
                <a:ea typeface="Times New Roman" charset="0"/>
                <a:cs typeface="Times New Roman" charset="0"/>
              </a:rPr>
              <a:t>Premium Credit Application Requirements—Oklahoma</a:t>
            </a:r>
            <a:endParaRPr lang="en-US" b="1" kern="1200" baseline="30000" dirty="0">
              <a:ea typeface="Times New Roman" charset="0"/>
              <a:cs typeface="Times New Roman" charset="0"/>
            </a:endParaRPr>
          </a:p>
        </p:txBody>
      </p:sp>
      <p:sp>
        <p:nvSpPr>
          <p:cNvPr id="4" name="TextBox 3">
            <a:extLst>
              <a:ext uri="{FF2B5EF4-FFF2-40B4-BE49-F238E27FC236}">
                <a16:creationId xmlns:a16="http://schemas.microsoft.com/office/drawing/2014/main" id="{6883F210-92C1-46EE-BD4D-F1B7B937E66B}"/>
              </a:ext>
            </a:extLst>
          </p:cNvPr>
          <p:cNvSpPr txBox="1"/>
          <p:nvPr/>
        </p:nvSpPr>
        <p:spPr>
          <a:xfrm>
            <a:off x="553149" y="6200577"/>
            <a:ext cx="3886200" cy="504132"/>
          </a:xfrm>
          <a:prstGeom prst="rect">
            <a:avLst/>
          </a:prstGeom>
        </p:spPr>
        <p:txBody>
          <a:bodyPr vert="horz" lIns="91440" tIns="45720" rIns="91440" bIns="45720" rtlCol="0">
            <a:normAutofit/>
          </a:bodyPr>
          <a:lstStyle/>
          <a:p>
            <a:pPr>
              <a:lnSpc>
                <a:spcPct val="90000"/>
              </a:lnSpc>
              <a:spcBef>
                <a:spcPts val="1000"/>
              </a:spcBef>
            </a:pPr>
            <a:r>
              <a:rPr lang="en-US" i="1" dirty="0">
                <a:latin typeface="Arial" charset="0"/>
                <a:cs typeface="Arial" charset="0"/>
              </a:rPr>
              <a:t>(Page 17 in training manual)</a:t>
            </a:r>
          </a:p>
        </p:txBody>
      </p:sp>
      <p:sp>
        <p:nvSpPr>
          <p:cNvPr id="3" name="Slide Number Placeholder 2">
            <a:extLst>
              <a:ext uri="{FF2B5EF4-FFF2-40B4-BE49-F238E27FC236}">
                <a16:creationId xmlns:a16="http://schemas.microsoft.com/office/drawing/2014/main" id="{D2E4C522-8106-4580-99FF-204A781EA474}"/>
              </a:ext>
            </a:extLst>
          </p:cNvPr>
          <p:cNvSpPr>
            <a:spLocks noGrp="1"/>
          </p:cNvSpPr>
          <p:nvPr>
            <p:ph type="sldNum" sz="quarter" idx="12"/>
          </p:nvPr>
        </p:nvSpPr>
        <p:spPr/>
        <p:txBody>
          <a:bodyPr/>
          <a:lstStyle/>
          <a:p>
            <a:fld id="{7FF3A7C6-5C97-3941-9825-D4D101D87AF9}" type="slidenum">
              <a:rPr lang="en-US" smtClean="0"/>
              <a:t>9</a:t>
            </a:fld>
            <a:endParaRPr lang="en-US"/>
          </a:p>
        </p:txBody>
      </p:sp>
      <p:sp>
        <p:nvSpPr>
          <p:cNvPr id="7" name="Rectangle: Rounded Corners 6">
            <a:hlinkClick r:id="rId2" action="ppaction://hlinksldjump"/>
            <a:extLst>
              <a:ext uri="{FF2B5EF4-FFF2-40B4-BE49-F238E27FC236}">
                <a16:creationId xmlns:a16="http://schemas.microsoft.com/office/drawing/2014/main" id="{6FCCB0AB-8662-4213-8318-7A799F2A93B9}"/>
              </a:ext>
            </a:extLst>
          </p:cNvPr>
          <p:cNvSpPr/>
          <p:nvPr/>
        </p:nvSpPr>
        <p:spPr>
          <a:xfrm>
            <a:off x="7790725" y="175137"/>
            <a:ext cx="1080949" cy="640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training</a:t>
            </a:r>
          </a:p>
        </p:txBody>
      </p:sp>
      <p:graphicFrame>
        <p:nvGraphicFramePr>
          <p:cNvPr id="9" name="Content Placeholder 2">
            <a:extLst>
              <a:ext uri="{FF2B5EF4-FFF2-40B4-BE49-F238E27FC236}">
                <a16:creationId xmlns:a16="http://schemas.microsoft.com/office/drawing/2014/main" id="{1E0CAD7A-0AC2-4A21-9D4C-1857BD40CA49}"/>
              </a:ext>
            </a:extLst>
          </p:cNvPr>
          <p:cNvGraphicFramePr>
            <a:graphicFrameLocks/>
          </p:cNvGraphicFramePr>
          <p:nvPr/>
        </p:nvGraphicFramePr>
        <p:xfrm>
          <a:off x="681233" y="1465414"/>
          <a:ext cx="7649967" cy="471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4319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Summit color theme">
      <a:dk1>
        <a:srgbClr val="000000"/>
      </a:dk1>
      <a:lt1>
        <a:srgbClr val="FFFFFF"/>
      </a:lt1>
      <a:dk2>
        <a:srgbClr val="004677"/>
      </a:dk2>
      <a:lt2>
        <a:srgbClr val="7B868E"/>
      </a:lt2>
      <a:accent1>
        <a:srgbClr val="004677"/>
      </a:accent1>
      <a:accent2>
        <a:srgbClr val="BA5B13"/>
      </a:accent2>
      <a:accent3>
        <a:srgbClr val="94210E"/>
      </a:accent3>
      <a:accent4>
        <a:srgbClr val="FFC000"/>
      </a:accent4>
      <a:accent5>
        <a:srgbClr val="068394"/>
      </a:accent5>
      <a:accent6>
        <a:srgbClr val="365400"/>
      </a:accent6>
      <a:hlink>
        <a:srgbClr val="002F86"/>
      </a:hlink>
      <a:folHlink>
        <a:srgbClr val="7B868E"/>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C5806D8-547C-4594-977A-C4EE1EC523CC}" vid="{D5FF3D80-2578-4D4D-BFC9-A6F015C876F7}"/>
    </a:ext>
  </a:extLst>
</a:theme>
</file>

<file path=ppt/theme/theme2.xml><?xml version="1.0" encoding="utf-8"?>
<a:theme xmlns:a="http://schemas.openxmlformats.org/drawingml/2006/main" name="1_Office Theme">
  <a:themeElements>
    <a:clrScheme name="Summit color theme">
      <a:dk1>
        <a:srgbClr val="000000"/>
      </a:dk1>
      <a:lt1>
        <a:srgbClr val="FFFFFF"/>
      </a:lt1>
      <a:dk2>
        <a:srgbClr val="004677"/>
      </a:dk2>
      <a:lt2>
        <a:srgbClr val="7B868E"/>
      </a:lt2>
      <a:accent1>
        <a:srgbClr val="004677"/>
      </a:accent1>
      <a:accent2>
        <a:srgbClr val="BA5B13"/>
      </a:accent2>
      <a:accent3>
        <a:srgbClr val="94210E"/>
      </a:accent3>
      <a:accent4>
        <a:srgbClr val="FFC000"/>
      </a:accent4>
      <a:accent5>
        <a:srgbClr val="068394"/>
      </a:accent5>
      <a:accent6>
        <a:srgbClr val="365400"/>
      </a:accent6>
      <a:hlink>
        <a:srgbClr val="002F86"/>
      </a:hlink>
      <a:folHlink>
        <a:srgbClr val="7B868E"/>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C5806D8-547C-4594-977A-C4EE1EC523CC}" vid="{D5FF3D80-2578-4D4D-BFC9-A6F015C876F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CDFFFE1605D84B956F5E7706E77207" ma:contentTypeVersion="12" ma:contentTypeDescription="Create a new document." ma:contentTypeScope="" ma:versionID="cb40f35f8aeaf6ab314a93d3da19e39e">
  <xsd:schema xmlns:xsd="http://www.w3.org/2001/XMLSchema" xmlns:xs="http://www.w3.org/2001/XMLSchema" xmlns:p="http://schemas.microsoft.com/office/2006/metadata/properties" xmlns:ns2="439c9cfd-a566-4208-b206-407442fa9c59" xmlns:ns3="857324d9-0fb3-480c-8329-9d7f6b8e3d1f" targetNamespace="http://schemas.microsoft.com/office/2006/metadata/properties" ma:root="true" ma:fieldsID="2331fdb821ed7a01dce2a2a992d6f6a7" ns2:_="" ns3:_="">
    <xsd:import namespace="439c9cfd-a566-4208-b206-407442fa9c59"/>
    <xsd:import namespace="857324d9-0fb3-480c-8329-9d7f6b8e3d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c9cfd-a566-4208-b206-407442fa9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9cd0926-f995-4c33-8641-7df95305276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7324d9-0fb3-480c-8329-9d7f6b8e3d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e1783f4-3607-41b4-b0dd-7996f00f606e}" ma:internalName="TaxCatchAll" ma:showField="CatchAllData" ma:web="857324d9-0fb3-480c-8329-9d7f6b8e3d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9c9cfd-a566-4208-b206-407442fa9c59">
      <Terms xmlns="http://schemas.microsoft.com/office/infopath/2007/PartnerControls"/>
    </lcf76f155ced4ddcb4097134ff3c332f>
    <TaxCatchAll xmlns="857324d9-0fb3-480c-8329-9d7f6b8e3d1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094FD3-8671-4104-B317-673FCEC3B9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c9cfd-a566-4208-b206-407442fa9c59"/>
    <ds:schemaRef ds:uri="857324d9-0fb3-480c-8329-9d7f6b8e3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CA525C-B6C4-4492-B125-13AF8A390CEB}">
  <ds:schemaRefs>
    <ds:schemaRef ds:uri="439c9cfd-a566-4208-b206-407442fa9c5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57324d9-0fb3-480c-8329-9d7f6b8e3d1f"/>
    <ds:schemaRef ds:uri="http://www.w3.org/XML/1998/namespace"/>
  </ds:schemaRefs>
</ds:datastoreItem>
</file>

<file path=customXml/itemProps3.xml><?xml version="1.0" encoding="utf-8"?>
<ds:datastoreItem xmlns:ds="http://schemas.openxmlformats.org/officeDocument/2006/customXml" ds:itemID="{1B9A8140-81BD-44CB-A361-23B4C0075D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Summit-template_generic (1)</Template>
  <TotalTime>375</TotalTime>
  <Words>1344</Words>
  <Application>Microsoft Office PowerPoint</Application>
  <PresentationFormat>On-screen Show (4:3)</PresentationFormat>
  <Paragraphs>210</Paragraphs>
  <Slides>22</Slides>
  <Notes>0</Notes>
  <HiddenSlides>10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Courier New</vt:lpstr>
      <vt:lpstr>Arial</vt:lpstr>
      <vt:lpstr>Calibri</vt:lpstr>
      <vt:lpstr>Wingdings</vt:lpstr>
      <vt:lpstr>Times New Roman</vt:lpstr>
      <vt:lpstr>Office Theme</vt:lpstr>
      <vt:lpstr>1_Office Theme</vt:lpstr>
      <vt:lpstr>Drug-Free Workplace Program and Premium Credit</vt:lpstr>
      <vt:lpstr>Learning Objectives</vt:lpstr>
      <vt:lpstr>Advantages of Implementing a Drug-Free Workplace Program</vt:lpstr>
      <vt:lpstr>Elements of a Drug-Free Workplace Program</vt:lpstr>
      <vt:lpstr>Premium Credit Offered by States in Summit’s Footprint</vt:lpstr>
      <vt:lpstr>Premium Credit Application Requirements by State*</vt:lpstr>
      <vt:lpstr>Premium Credit Application Requirements—Florida</vt:lpstr>
      <vt:lpstr>Premium Credit Application Requirements—Mississippi</vt:lpstr>
      <vt:lpstr>Premium Credit Application Requirements—Oklahoma</vt:lpstr>
      <vt:lpstr>Premium Credit Application Requirements—South Carolina</vt:lpstr>
      <vt:lpstr>Premium Credit Application Requirements—Virginia</vt:lpstr>
      <vt:lpstr>Premium Credit Application Requirements—Alabama</vt:lpstr>
      <vt:lpstr>Premium Credit Application Requirements—Arkansas</vt:lpstr>
      <vt:lpstr>Premium Credit Application Requirements—Georgia</vt:lpstr>
      <vt:lpstr>Premium Credit Application Requirements—Kentucky</vt:lpstr>
      <vt:lpstr>Premium Credit Application Requirements—Tennessee</vt:lpstr>
      <vt:lpstr>Ways to Save on Workers’ Comp Costs</vt:lpstr>
      <vt:lpstr>Frequently Asked Questions</vt:lpstr>
      <vt:lpstr>Frequently Asked Questions (Continued)</vt:lpstr>
      <vt:lpstr>Contact Us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Jennifer</dc:creator>
  <cp:lastModifiedBy>schoolhouse3@outlook.com</cp:lastModifiedBy>
  <cp:revision>18</cp:revision>
  <dcterms:created xsi:type="dcterms:W3CDTF">2023-10-26T20:45:46Z</dcterms:created>
  <dcterms:modified xsi:type="dcterms:W3CDTF">2024-11-22T21:05:09Z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0x01010067CDFFFE1605D84B956F5E7706E77207</vt:lpwstr>
  </property>
  <property fmtid="{D5CDD505-2E9C-101B-9397-08002B2CF9AE}" pid="3" name="_dlc_DocIdItemGuid">
    <vt:lpwstr>455584f1-b4be-4007-aa20-fdcd94eded08</vt:lpwstr>
  </property>
  <property fmtid="{D5CDD505-2E9C-101B-9397-08002B2CF9AE}" pid="4" name="MediaServiceImageTags">
    <vt:lpwstr/>
  </property>
</Properties>
</file>